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37"/>
  </p:notesMasterIdLst>
  <p:handoutMasterIdLst>
    <p:handoutMasterId r:id="rId38"/>
  </p:handoutMasterIdLst>
  <p:sldIdLst>
    <p:sldId id="256" r:id="rId2"/>
    <p:sldId id="360" r:id="rId3"/>
    <p:sldId id="357" r:id="rId4"/>
    <p:sldId id="361" r:id="rId5"/>
    <p:sldId id="384" r:id="rId6"/>
    <p:sldId id="370" r:id="rId7"/>
    <p:sldId id="371" r:id="rId8"/>
    <p:sldId id="372" r:id="rId9"/>
    <p:sldId id="373" r:id="rId10"/>
    <p:sldId id="385" r:id="rId11"/>
    <p:sldId id="375" r:id="rId12"/>
    <p:sldId id="386" r:id="rId13"/>
    <p:sldId id="398" r:id="rId14"/>
    <p:sldId id="377" r:id="rId15"/>
    <p:sldId id="379" r:id="rId16"/>
    <p:sldId id="378" r:id="rId17"/>
    <p:sldId id="380" r:id="rId18"/>
    <p:sldId id="393" r:id="rId19"/>
    <p:sldId id="397" r:id="rId20"/>
    <p:sldId id="381" r:id="rId21"/>
    <p:sldId id="382" r:id="rId22"/>
    <p:sldId id="383" r:id="rId23"/>
    <p:sldId id="365" r:id="rId24"/>
    <p:sldId id="366" r:id="rId25"/>
    <p:sldId id="364" r:id="rId26"/>
    <p:sldId id="392" r:id="rId27"/>
    <p:sldId id="387" r:id="rId28"/>
    <p:sldId id="388" r:id="rId29"/>
    <p:sldId id="363" r:id="rId30"/>
    <p:sldId id="394" r:id="rId31"/>
    <p:sldId id="395" r:id="rId32"/>
    <p:sldId id="396" r:id="rId33"/>
    <p:sldId id="390" r:id="rId34"/>
    <p:sldId id="391" r:id="rId35"/>
    <p:sldId id="389" r:id="rId36"/>
  </p:sldIdLst>
  <p:sldSz cx="12192000" cy="6858000"/>
  <p:notesSz cx="9926638" cy="6797675"/>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99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A872E5-AA62-4AB3-87F4-4BA0A1FE257E}" v="1" dt="2019-09-16T10:27:26.7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466" autoAdjust="0"/>
  </p:normalViewPr>
  <p:slideViewPr>
    <p:cSldViewPr>
      <p:cViewPr varScale="1">
        <p:scale>
          <a:sx n="55" d="100"/>
          <a:sy n="55" d="100"/>
        </p:scale>
        <p:origin x="1072" y="44"/>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ss, Michael" userId="S::fdrmb5@hallam.shu.ac.uk::1e3133ee-4f87-4cee-8875-f1938349ec3e" providerId="AD" clId="Web-{CEA64455-C81E-5DBC-6178-E9902731D319}"/>
  </pc:docChgLst>
  <pc:docChgLst>
    <pc:chgData name="Bass, Michael" userId="S::fdrmb5@hallam.shu.ac.uk::1e3133ee-4f87-4cee-8875-f1938349ec3e" providerId="AD" clId="Web-{D2C7FA2A-DC4F-BF25-CFA5-6FC05F220E67}"/>
  </pc:docChgLst>
  <pc:docChgLst>
    <pc:chgData name="Bass, Michael" userId="1e3133ee-4f87-4cee-8875-f1938349ec3e" providerId="ADAL" clId="{36AA8956-0871-4781-9110-7FEA7D74E480}"/>
  </pc:docChgLst>
  <pc:docChgLst>
    <pc:chgData name="Bass, Michael" userId="1e3133ee-4f87-4cee-8875-f1938349ec3e" providerId="ADAL" clId="{17A872E5-AA62-4AB3-87F4-4BA0A1FE257E}"/>
    <pc:docChg chg="custSel modSld modMainMaster">
      <pc:chgData name="Bass, Michael" userId="1e3133ee-4f87-4cee-8875-f1938349ec3e" providerId="ADAL" clId="{17A872E5-AA62-4AB3-87F4-4BA0A1FE257E}" dt="2019-09-16T10:27:27.077" v="3" actId="27636"/>
      <pc:docMkLst>
        <pc:docMk/>
      </pc:docMkLst>
      <pc:sldChg chg="modSp">
        <pc:chgData name="Bass, Michael" userId="1e3133ee-4f87-4cee-8875-f1938349ec3e" providerId="ADAL" clId="{17A872E5-AA62-4AB3-87F4-4BA0A1FE257E}" dt="2019-09-16T10:27:26.733" v="0"/>
        <pc:sldMkLst>
          <pc:docMk/>
          <pc:sldMk cId="0" sldId="256"/>
        </pc:sldMkLst>
        <pc:spChg chg="mod">
          <ac:chgData name="Bass, Michael" userId="1e3133ee-4f87-4cee-8875-f1938349ec3e" providerId="ADAL" clId="{17A872E5-AA62-4AB3-87F4-4BA0A1FE257E}" dt="2019-09-16T10:27:26.733" v="0"/>
          <ac:spMkLst>
            <pc:docMk/>
            <pc:sldMk cId="0" sldId="256"/>
            <ac:spMk id="3" creationId="{00000000-0000-0000-0000-000000000000}"/>
          </ac:spMkLst>
        </pc:spChg>
      </pc:sldChg>
      <pc:sldChg chg="modSp">
        <pc:chgData name="Bass, Michael" userId="1e3133ee-4f87-4cee-8875-f1938349ec3e" providerId="ADAL" clId="{17A872E5-AA62-4AB3-87F4-4BA0A1FE257E}" dt="2019-09-16T10:27:26.733" v="0"/>
        <pc:sldMkLst>
          <pc:docMk/>
          <pc:sldMk cId="1210072293" sldId="357"/>
        </pc:sldMkLst>
        <pc:picChg chg="mod">
          <ac:chgData name="Bass, Michael" userId="1e3133ee-4f87-4cee-8875-f1938349ec3e" providerId="ADAL" clId="{17A872E5-AA62-4AB3-87F4-4BA0A1FE257E}" dt="2019-09-16T10:27:26.733" v="0"/>
          <ac:picMkLst>
            <pc:docMk/>
            <pc:sldMk cId="1210072293" sldId="357"/>
            <ac:picMk id="5" creationId="{00000000-0000-0000-0000-000000000000}"/>
          </ac:picMkLst>
        </pc:picChg>
      </pc:sldChg>
      <pc:sldChg chg="modSp">
        <pc:chgData name="Bass, Michael" userId="1e3133ee-4f87-4cee-8875-f1938349ec3e" providerId="ADAL" clId="{17A872E5-AA62-4AB3-87F4-4BA0A1FE257E}" dt="2019-09-16T10:27:26.733" v="0"/>
        <pc:sldMkLst>
          <pc:docMk/>
          <pc:sldMk cId="3637305970" sldId="360"/>
        </pc:sldMkLst>
        <pc:spChg chg="mod">
          <ac:chgData name="Bass, Michael" userId="1e3133ee-4f87-4cee-8875-f1938349ec3e" providerId="ADAL" clId="{17A872E5-AA62-4AB3-87F4-4BA0A1FE257E}" dt="2019-09-16T10:27:26.733" v="0"/>
          <ac:spMkLst>
            <pc:docMk/>
            <pc:sldMk cId="3637305970" sldId="360"/>
            <ac:spMk id="3" creationId="{00000000-0000-0000-0000-000000000000}"/>
          </ac:spMkLst>
        </pc:spChg>
        <pc:spChg chg="mod">
          <ac:chgData name="Bass, Michael" userId="1e3133ee-4f87-4cee-8875-f1938349ec3e" providerId="ADAL" clId="{17A872E5-AA62-4AB3-87F4-4BA0A1FE257E}" dt="2019-09-16T10:27:26.733" v="0"/>
          <ac:spMkLst>
            <pc:docMk/>
            <pc:sldMk cId="3637305970" sldId="360"/>
            <ac:spMk id="6" creationId="{00000000-0000-0000-0000-000000000000}"/>
          </ac:spMkLst>
        </pc:spChg>
        <pc:graphicFrameChg chg="mod">
          <ac:chgData name="Bass, Michael" userId="1e3133ee-4f87-4cee-8875-f1938349ec3e" providerId="ADAL" clId="{17A872E5-AA62-4AB3-87F4-4BA0A1FE257E}" dt="2019-09-16T10:27:26.733" v="0"/>
          <ac:graphicFrameMkLst>
            <pc:docMk/>
            <pc:sldMk cId="3637305970" sldId="360"/>
            <ac:graphicFrameMk id="2" creationId="{00000000-0000-0000-0000-000000000000}"/>
          </ac:graphicFrameMkLst>
        </pc:graphicFrameChg>
      </pc:sldChg>
      <pc:sldChg chg="modSp">
        <pc:chgData name="Bass, Michael" userId="1e3133ee-4f87-4cee-8875-f1938349ec3e" providerId="ADAL" clId="{17A872E5-AA62-4AB3-87F4-4BA0A1FE257E}" dt="2019-09-16T10:27:26.733" v="0"/>
        <pc:sldMkLst>
          <pc:docMk/>
          <pc:sldMk cId="3251586993" sldId="361"/>
        </pc:sldMkLst>
        <pc:spChg chg="mod">
          <ac:chgData name="Bass, Michael" userId="1e3133ee-4f87-4cee-8875-f1938349ec3e" providerId="ADAL" clId="{17A872E5-AA62-4AB3-87F4-4BA0A1FE257E}" dt="2019-09-16T10:27:26.733" v="0"/>
          <ac:spMkLst>
            <pc:docMk/>
            <pc:sldMk cId="3251586993" sldId="361"/>
            <ac:spMk id="2" creationId="{00000000-0000-0000-0000-000000000000}"/>
          </ac:spMkLst>
        </pc:spChg>
        <pc:spChg chg="mod">
          <ac:chgData name="Bass, Michael" userId="1e3133ee-4f87-4cee-8875-f1938349ec3e" providerId="ADAL" clId="{17A872E5-AA62-4AB3-87F4-4BA0A1FE257E}" dt="2019-09-16T10:27:26.733" v="0"/>
          <ac:spMkLst>
            <pc:docMk/>
            <pc:sldMk cId="3251586993" sldId="361"/>
            <ac:spMk id="4" creationId="{00000000-0000-0000-0000-000000000000}"/>
          </ac:spMkLst>
        </pc:spChg>
        <pc:picChg chg="mod">
          <ac:chgData name="Bass, Michael" userId="1e3133ee-4f87-4cee-8875-f1938349ec3e" providerId="ADAL" clId="{17A872E5-AA62-4AB3-87F4-4BA0A1FE257E}" dt="2019-09-16T10:27:26.733" v="0"/>
          <ac:picMkLst>
            <pc:docMk/>
            <pc:sldMk cId="3251586993" sldId="361"/>
            <ac:picMk id="3" creationId="{00000000-0000-0000-0000-000000000000}"/>
          </ac:picMkLst>
        </pc:picChg>
      </pc:sldChg>
      <pc:sldChg chg="modSp">
        <pc:chgData name="Bass, Michael" userId="1e3133ee-4f87-4cee-8875-f1938349ec3e" providerId="ADAL" clId="{17A872E5-AA62-4AB3-87F4-4BA0A1FE257E}" dt="2019-09-16T10:27:26.733" v="0"/>
        <pc:sldMkLst>
          <pc:docMk/>
          <pc:sldMk cId="2682704284" sldId="363"/>
        </pc:sldMkLst>
        <pc:spChg chg="mod">
          <ac:chgData name="Bass, Michael" userId="1e3133ee-4f87-4cee-8875-f1938349ec3e" providerId="ADAL" clId="{17A872E5-AA62-4AB3-87F4-4BA0A1FE257E}" dt="2019-09-16T10:27:26.733" v="0"/>
          <ac:spMkLst>
            <pc:docMk/>
            <pc:sldMk cId="2682704284" sldId="363"/>
            <ac:spMk id="2" creationId="{00000000-0000-0000-0000-000000000000}"/>
          </ac:spMkLst>
        </pc:spChg>
        <pc:picChg chg="mod">
          <ac:chgData name="Bass, Michael" userId="1e3133ee-4f87-4cee-8875-f1938349ec3e" providerId="ADAL" clId="{17A872E5-AA62-4AB3-87F4-4BA0A1FE257E}" dt="2019-09-16T10:27:26.733" v="0"/>
          <ac:picMkLst>
            <pc:docMk/>
            <pc:sldMk cId="2682704284" sldId="363"/>
            <ac:picMk id="1026" creationId="{00000000-0000-0000-0000-000000000000}"/>
          </ac:picMkLst>
        </pc:picChg>
      </pc:sldChg>
      <pc:sldChg chg="modSp">
        <pc:chgData name="Bass, Michael" userId="1e3133ee-4f87-4cee-8875-f1938349ec3e" providerId="ADAL" clId="{17A872E5-AA62-4AB3-87F4-4BA0A1FE257E}" dt="2019-09-16T10:27:26.733" v="0"/>
        <pc:sldMkLst>
          <pc:docMk/>
          <pc:sldMk cId="1625637043" sldId="364"/>
        </pc:sldMkLst>
        <pc:spChg chg="mod">
          <ac:chgData name="Bass, Michael" userId="1e3133ee-4f87-4cee-8875-f1938349ec3e" providerId="ADAL" clId="{17A872E5-AA62-4AB3-87F4-4BA0A1FE257E}" dt="2019-09-16T10:27:26.733" v="0"/>
          <ac:spMkLst>
            <pc:docMk/>
            <pc:sldMk cId="1625637043" sldId="364"/>
            <ac:spMk id="2" creationId="{00000000-0000-0000-0000-000000000000}"/>
          </ac:spMkLst>
        </pc:spChg>
        <pc:spChg chg="mod">
          <ac:chgData name="Bass, Michael" userId="1e3133ee-4f87-4cee-8875-f1938349ec3e" providerId="ADAL" clId="{17A872E5-AA62-4AB3-87F4-4BA0A1FE257E}" dt="2019-09-16T10:27:26.733" v="0"/>
          <ac:spMkLst>
            <pc:docMk/>
            <pc:sldMk cId="1625637043" sldId="364"/>
            <ac:spMk id="7" creationId="{00000000-0000-0000-0000-000000000000}"/>
          </ac:spMkLst>
        </pc:spChg>
        <pc:picChg chg="mod">
          <ac:chgData name="Bass, Michael" userId="1e3133ee-4f87-4cee-8875-f1938349ec3e" providerId="ADAL" clId="{17A872E5-AA62-4AB3-87F4-4BA0A1FE257E}" dt="2019-09-16T10:27:26.733" v="0"/>
          <ac:picMkLst>
            <pc:docMk/>
            <pc:sldMk cId="1625637043" sldId="364"/>
            <ac:picMk id="1026" creationId="{00000000-0000-0000-0000-000000000000}"/>
          </ac:picMkLst>
        </pc:picChg>
      </pc:sldChg>
      <pc:sldChg chg="modSp">
        <pc:chgData name="Bass, Michael" userId="1e3133ee-4f87-4cee-8875-f1938349ec3e" providerId="ADAL" clId="{17A872E5-AA62-4AB3-87F4-4BA0A1FE257E}" dt="2019-09-16T10:27:26.733" v="0"/>
        <pc:sldMkLst>
          <pc:docMk/>
          <pc:sldMk cId="2229372565" sldId="365"/>
        </pc:sldMkLst>
        <pc:spChg chg="mod">
          <ac:chgData name="Bass, Michael" userId="1e3133ee-4f87-4cee-8875-f1938349ec3e" providerId="ADAL" clId="{17A872E5-AA62-4AB3-87F4-4BA0A1FE257E}" dt="2019-09-16T10:27:26.733" v="0"/>
          <ac:spMkLst>
            <pc:docMk/>
            <pc:sldMk cId="2229372565" sldId="365"/>
            <ac:spMk id="4" creationId="{00000000-0000-0000-0000-000000000000}"/>
          </ac:spMkLst>
        </pc:spChg>
        <pc:spChg chg="mod">
          <ac:chgData name="Bass, Michael" userId="1e3133ee-4f87-4cee-8875-f1938349ec3e" providerId="ADAL" clId="{17A872E5-AA62-4AB3-87F4-4BA0A1FE257E}" dt="2019-09-16T10:27:26.733" v="0"/>
          <ac:spMkLst>
            <pc:docMk/>
            <pc:sldMk cId="2229372565" sldId="365"/>
            <ac:spMk id="5" creationId="{00000000-0000-0000-0000-000000000000}"/>
          </ac:spMkLst>
        </pc:spChg>
      </pc:sldChg>
      <pc:sldChg chg="modSp">
        <pc:chgData name="Bass, Michael" userId="1e3133ee-4f87-4cee-8875-f1938349ec3e" providerId="ADAL" clId="{17A872E5-AA62-4AB3-87F4-4BA0A1FE257E}" dt="2019-09-16T10:27:26.733" v="0"/>
        <pc:sldMkLst>
          <pc:docMk/>
          <pc:sldMk cId="1037755280" sldId="366"/>
        </pc:sldMkLst>
        <pc:spChg chg="mod">
          <ac:chgData name="Bass, Michael" userId="1e3133ee-4f87-4cee-8875-f1938349ec3e" providerId="ADAL" clId="{17A872E5-AA62-4AB3-87F4-4BA0A1FE257E}" dt="2019-09-16T10:27:26.733" v="0"/>
          <ac:spMkLst>
            <pc:docMk/>
            <pc:sldMk cId="1037755280" sldId="366"/>
            <ac:spMk id="6" creationId="{00000000-0000-0000-0000-000000000000}"/>
          </ac:spMkLst>
        </pc:spChg>
        <pc:graphicFrameChg chg="mod">
          <ac:chgData name="Bass, Michael" userId="1e3133ee-4f87-4cee-8875-f1938349ec3e" providerId="ADAL" clId="{17A872E5-AA62-4AB3-87F4-4BA0A1FE257E}" dt="2019-09-16T10:27:26.733" v="0"/>
          <ac:graphicFrameMkLst>
            <pc:docMk/>
            <pc:sldMk cId="1037755280" sldId="366"/>
            <ac:graphicFrameMk id="5" creationId="{00000000-0000-0000-0000-000000000000}"/>
          </ac:graphicFrameMkLst>
        </pc:graphicFrameChg>
      </pc:sldChg>
      <pc:sldChg chg="modSp">
        <pc:chgData name="Bass, Michael" userId="1e3133ee-4f87-4cee-8875-f1938349ec3e" providerId="ADAL" clId="{17A872E5-AA62-4AB3-87F4-4BA0A1FE257E}" dt="2019-09-16T10:27:26.733" v="0"/>
        <pc:sldMkLst>
          <pc:docMk/>
          <pc:sldMk cId="3214264188" sldId="370"/>
        </pc:sldMkLst>
        <pc:spChg chg="mod">
          <ac:chgData name="Bass, Michael" userId="1e3133ee-4f87-4cee-8875-f1938349ec3e" providerId="ADAL" clId="{17A872E5-AA62-4AB3-87F4-4BA0A1FE257E}" dt="2019-09-16T10:27:26.733" v="0"/>
          <ac:spMkLst>
            <pc:docMk/>
            <pc:sldMk cId="3214264188" sldId="370"/>
            <ac:spMk id="3" creationId="{00000000-0000-0000-0000-000000000000}"/>
          </ac:spMkLst>
        </pc:spChg>
        <pc:spChg chg="mod">
          <ac:chgData name="Bass, Michael" userId="1e3133ee-4f87-4cee-8875-f1938349ec3e" providerId="ADAL" clId="{17A872E5-AA62-4AB3-87F4-4BA0A1FE257E}" dt="2019-09-16T10:27:26.733" v="0"/>
          <ac:spMkLst>
            <pc:docMk/>
            <pc:sldMk cId="3214264188" sldId="370"/>
            <ac:spMk id="4" creationId="{00000000-0000-0000-0000-000000000000}"/>
          </ac:spMkLst>
        </pc:spChg>
        <pc:spChg chg="mod">
          <ac:chgData name="Bass, Michael" userId="1e3133ee-4f87-4cee-8875-f1938349ec3e" providerId="ADAL" clId="{17A872E5-AA62-4AB3-87F4-4BA0A1FE257E}" dt="2019-09-16T10:27:26.733" v="0"/>
          <ac:spMkLst>
            <pc:docMk/>
            <pc:sldMk cId="3214264188" sldId="370"/>
            <ac:spMk id="6" creationId="{00000000-0000-0000-0000-000000000000}"/>
          </ac:spMkLst>
        </pc:spChg>
        <pc:graphicFrameChg chg="mod">
          <ac:chgData name="Bass, Michael" userId="1e3133ee-4f87-4cee-8875-f1938349ec3e" providerId="ADAL" clId="{17A872E5-AA62-4AB3-87F4-4BA0A1FE257E}" dt="2019-09-16T10:27:26.733" v="0"/>
          <ac:graphicFrameMkLst>
            <pc:docMk/>
            <pc:sldMk cId="3214264188" sldId="370"/>
            <ac:graphicFrameMk id="5" creationId="{00000000-0000-0000-0000-000000000000}"/>
          </ac:graphicFrameMkLst>
        </pc:graphicFrameChg>
      </pc:sldChg>
      <pc:sldChg chg="modSp">
        <pc:chgData name="Bass, Michael" userId="1e3133ee-4f87-4cee-8875-f1938349ec3e" providerId="ADAL" clId="{17A872E5-AA62-4AB3-87F4-4BA0A1FE257E}" dt="2019-09-16T10:27:26.733" v="0"/>
        <pc:sldMkLst>
          <pc:docMk/>
          <pc:sldMk cId="3787399131" sldId="371"/>
        </pc:sldMkLst>
        <pc:spChg chg="mod">
          <ac:chgData name="Bass, Michael" userId="1e3133ee-4f87-4cee-8875-f1938349ec3e" providerId="ADAL" clId="{17A872E5-AA62-4AB3-87F4-4BA0A1FE257E}" dt="2019-09-16T10:27:26.733" v="0"/>
          <ac:spMkLst>
            <pc:docMk/>
            <pc:sldMk cId="3787399131" sldId="371"/>
            <ac:spMk id="3" creationId="{00000000-0000-0000-0000-000000000000}"/>
          </ac:spMkLst>
        </pc:spChg>
        <pc:spChg chg="mod">
          <ac:chgData name="Bass, Michael" userId="1e3133ee-4f87-4cee-8875-f1938349ec3e" providerId="ADAL" clId="{17A872E5-AA62-4AB3-87F4-4BA0A1FE257E}" dt="2019-09-16T10:27:26.733" v="0"/>
          <ac:spMkLst>
            <pc:docMk/>
            <pc:sldMk cId="3787399131" sldId="371"/>
            <ac:spMk id="6" creationId="{00000000-0000-0000-0000-000000000000}"/>
          </ac:spMkLst>
        </pc:spChg>
        <pc:picChg chg="mod">
          <ac:chgData name="Bass, Michael" userId="1e3133ee-4f87-4cee-8875-f1938349ec3e" providerId="ADAL" clId="{17A872E5-AA62-4AB3-87F4-4BA0A1FE257E}" dt="2019-09-16T10:27:26.733" v="0"/>
          <ac:picMkLst>
            <pc:docMk/>
            <pc:sldMk cId="3787399131" sldId="371"/>
            <ac:picMk id="4" creationId="{00000000-0000-0000-0000-000000000000}"/>
          </ac:picMkLst>
        </pc:picChg>
        <pc:picChg chg="mod">
          <ac:chgData name="Bass, Michael" userId="1e3133ee-4f87-4cee-8875-f1938349ec3e" providerId="ADAL" clId="{17A872E5-AA62-4AB3-87F4-4BA0A1FE257E}" dt="2019-09-16T10:27:26.733" v="0"/>
          <ac:picMkLst>
            <pc:docMk/>
            <pc:sldMk cId="3787399131" sldId="371"/>
            <ac:picMk id="5" creationId="{00000000-0000-0000-0000-000000000000}"/>
          </ac:picMkLst>
        </pc:picChg>
      </pc:sldChg>
      <pc:sldChg chg="modSp">
        <pc:chgData name="Bass, Michael" userId="1e3133ee-4f87-4cee-8875-f1938349ec3e" providerId="ADAL" clId="{17A872E5-AA62-4AB3-87F4-4BA0A1FE257E}" dt="2019-09-16T10:27:26.733" v="0"/>
        <pc:sldMkLst>
          <pc:docMk/>
          <pc:sldMk cId="1896595713" sldId="372"/>
        </pc:sldMkLst>
        <pc:spChg chg="mod">
          <ac:chgData name="Bass, Michael" userId="1e3133ee-4f87-4cee-8875-f1938349ec3e" providerId="ADAL" clId="{17A872E5-AA62-4AB3-87F4-4BA0A1FE257E}" dt="2019-09-16T10:27:26.733" v="0"/>
          <ac:spMkLst>
            <pc:docMk/>
            <pc:sldMk cId="1896595713" sldId="372"/>
            <ac:spMk id="6" creationId="{00000000-0000-0000-0000-000000000000}"/>
          </ac:spMkLst>
        </pc:spChg>
        <pc:spChg chg="mod">
          <ac:chgData name="Bass, Michael" userId="1e3133ee-4f87-4cee-8875-f1938349ec3e" providerId="ADAL" clId="{17A872E5-AA62-4AB3-87F4-4BA0A1FE257E}" dt="2019-09-16T10:27:26.733" v="0"/>
          <ac:spMkLst>
            <pc:docMk/>
            <pc:sldMk cId="1896595713" sldId="372"/>
            <ac:spMk id="7" creationId="{00000000-0000-0000-0000-000000000000}"/>
          </ac:spMkLst>
        </pc:spChg>
        <pc:picChg chg="mod">
          <ac:chgData name="Bass, Michael" userId="1e3133ee-4f87-4cee-8875-f1938349ec3e" providerId="ADAL" clId="{17A872E5-AA62-4AB3-87F4-4BA0A1FE257E}" dt="2019-09-16T10:27:26.733" v="0"/>
          <ac:picMkLst>
            <pc:docMk/>
            <pc:sldMk cId="1896595713" sldId="372"/>
            <ac:picMk id="5" creationId="{00000000-0000-0000-0000-000000000000}"/>
          </ac:picMkLst>
        </pc:picChg>
      </pc:sldChg>
      <pc:sldChg chg="modSp">
        <pc:chgData name="Bass, Michael" userId="1e3133ee-4f87-4cee-8875-f1938349ec3e" providerId="ADAL" clId="{17A872E5-AA62-4AB3-87F4-4BA0A1FE257E}" dt="2019-09-16T10:27:26.733" v="0"/>
        <pc:sldMkLst>
          <pc:docMk/>
          <pc:sldMk cId="1912615165" sldId="373"/>
        </pc:sldMkLst>
        <pc:spChg chg="mod">
          <ac:chgData name="Bass, Michael" userId="1e3133ee-4f87-4cee-8875-f1938349ec3e" providerId="ADAL" clId="{17A872E5-AA62-4AB3-87F4-4BA0A1FE257E}" dt="2019-09-16T10:27:26.733" v="0"/>
          <ac:spMkLst>
            <pc:docMk/>
            <pc:sldMk cId="1912615165" sldId="373"/>
            <ac:spMk id="31" creationId="{00000000-0000-0000-0000-000000000000}"/>
          </ac:spMkLst>
        </pc:spChg>
        <pc:spChg chg="mod">
          <ac:chgData name="Bass, Michael" userId="1e3133ee-4f87-4cee-8875-f1938349ec3e" providerId="ADAL" clId="{17A872E5-AA62-4AB3-87F4-4BA0A1FE257E}" dt="2019-09-16T10:27:26.733" v="0"/>
          <ac:spMkLst>
            <pc:docMk/>
            <pc:sldMk cId="1912615165" sldId="373"/>
            <ac:spMk id="32" creationId="{00000000-0000-0000-0000-000000000000}"/>
          </ac:spMkLst>
        </pc:spChg>
        <pc:spChg chg="mod">
          <ac:chgData name="Bass, Michael" userId="1e3133ee-4f87-4cee-8875-f1938349ec3e" providerId="ADAL" clId="{17A872E5-AA62-4AB3-87F4-4BA0A1FE257E}" dt="2019-09-16T10:27:26.733" v="0"/>
          <ac:spMkLst>
            <pc:docMk/>
            <pc:sldMk cId="1912615165" sldId="373"/>
            <ac:spMk id="33" creationId="{00000000-0000-0000-0000-000000000000}"/>
          </ac:spMkLst>
        </pc:spChg>
        <pc:spChg chg="mod">
          <ac:chgData name="Bass, Michael" userId="1e3133ee-4f87-4cee-8875-f1938349ec3e" providerId="ADAL" clId="{17A872E5-AA62-4AB3-87F4-4BA0A1FE257E}" dt="2019-09-16T10:27:26.733" v="0"/>
          <ac:spMkLst>
            <pc:docMk/>
            <pc:sldMk cId="1912615165" sldId="373"/>
            <ac:spMk id="34" creationId="{00000000-0000-0000-0000-000000000000}"/>
          </ac:spMkLst>
        </pc:spChg>
        <pc:spChg chg="mod">
          <ac:chgData name="Bass, Michael" userId="1e3133ee-4f87-4cee-8875-f1938349ec3e" providerId="ADAL" clId="{17A872E5-AA62-4AB3-87F4-4BA0A1FE257E}" dt="2019-09-16T10:27:26.733" v="0"/>
          <ac:spMkLst>
            <pc:docMk/>
            <pc:sldMk cId="1912615165" sldId="373"/>
            <ac:spMk id="35" creationId="{00000000-0000-0000-0000-000000000000}"/>
          </ac:spMkLst>
        </pc:spChg>
        <pc:spChg chg="mod">
          <ac:chgData name="Bass, Michael" userId="1e3133ee-4f87-4cee-8875-f1938349ec3e" providerId="ADAL" clId="{17A872E5-AA62-4AB3-87F4-4BA0A1FE257E}" dt="2019-09-16T10:27:26.733" v="0"/>
          <ac:spMkLst>
            <pc:docMk/>
            <pc:sldMk cId="1912615165" sldId="373"/>
            <ac:spMk id="36" creationId="{00000000-0000-0000-0000-000000000000}"/>
          </ac:spMkLst>
        </pc:spChg>
        <pc:spChg chg="mod">
          <ac:chgData name="Bass, Michael" userId="1e3133ee-4f87-4cee-8875-f1938349ec3e" providerId="ADAL" clId="{17A872E5-AA62-4AB3-87F4-4BA0A1FE257E}" dt="2019-09-16T10:27:26.733" v="0"/>
          <ac:spMkLst>
            <pc:docMk/>
            <pc:sldMk cId="1912615165" sldId="373"/>
            <ac:spMk id="37" creationId="{00000000-0000-0000-0000-000000000000}"/>
          </ac:spMkLst>
        </pc:spChg>
        <pc:spChg chg="mod">
          <ac:chgData name="Bass, Michael" userId="1e3133ee-4f87-4cee-8875-f1938349ec3e" providerId="ADAL" clId="{17A872E5-AA62-4AB3-87F4-4BA0A1FE257E}" dt="2019-09-16T10:27:26.733" v="0"/>
          <ac:spMkLst>
            <pc:docMk/>
            <pc:sldMk cId="1912615165" sldId="373"/>
            <ac:spMk id="38" creationId="{00000000-0000-0000-0000-000000000000}"/>
          </ac:spMkLst>
        </pc:spChg>
        <pc:spChg chg="mod">
          <ac:chgData name="Bass, Michael" userId="1e3133ee-4f87-4cee-8875-f1938349ec3e" providerId="ADAL" clId="{17A872E5-AA62-4AB3-87F4-4BA0A1FE257E}" dt="2019-09-16T10:27:26.733" v="0"/>
          <ac:spMkLst>
            <pc:docMk/>
            <pc:sldMk cId="1912615165" sldId="373"/>
            <ac:spMk id="39" creationId="{00000000-0000-0000-0000-000000000000}"/>
          </ac:spMkLst>
        </pc:spChg>
        <pc:spChg chg="mod">
          <ac:chgData name="Bass, Michael" userId="1e3133ee-4f87-4cee-8875-f1938349ec3e" providerId="ADAL" clId="{17A872E5-AA62-4AB3-87F4-4BA0A1FE257E}" dt="2019-09-16T10:27:26.733" v="0"/>
          <ac:spMkLst>
            <pc:docMk/>
            <pc:sldMk cId="1912615165" sldId="373"/>
            <ac:spMk id="40" creationId="{00000000-0000-0000-0000-000000000000}"/>
          </ac:spMkLst>
        </pc:spChg>
        <pc:spChg chg="mod">
          <ac:chgData name="Bass, Michael" userId="1e3133ee-4f87-4cee-8875-f1938349ec3e" providerId="ADAL" clId="{17A872E5-AA62-4AB3-87F4-4BA0A1FE257E}" dt="2019-09-16T10:27:26.733" v="0"/>
          <ac:spMkLst>
            <pc:docMk/>
            <pc:sldMk cId="1912615165" sldId="373"/>
            <ac:spMk id="41" creationId="{00000000-0000-0000-0000-000000000000}"/>
          </ac:spMkLst>
        </pc:spChg>
        <pc:spChg chg="mod">
          <ac:chgData name="Bass, Michael" userId="1e3133ee-4f87-4cee-8875-f1938349ec3e" providerId="ADAL" clId="{17A872E5-AA62-4AB3-87F4-4BA0A1FE257E}" dt="2019-09-16T10:27:26.733" v="0"/>
          <ac:spMkLst>
            <pc:docMk/>
            <pc:sldMk cId="1912615165" sldId="373"/>
            <ac:spMk id="9216" creationId="{00000000-0000-0000-0000-000000000000}"/>
          </ac:spMkLst>
        </pc:spChg>
        <pc:cxnChg chg="mod">
          <ac:chgData name="Bass, Michael" userId="1e3133ee-4f87-4cee-8875-f1938349ec3e" providerId="ADAL" clId="{17A872E5-AA62-4AB3-87F4-4BA0A1FE257E}" dt="2019-09-16T10:27:26.733" v="0"/>
          <ac:cxnSpMkLst>
            <pc:docMk/>
            <pc:sldMk cId="1912615165" sldId="373"/>
            <ac:cxnSpMk id="42" creationId="{00000000-0000-0000-0000-000000000000}"/>
          </ac:cxnSpMkLst>
        </pc:cxnChg>
        <pc:cxnChg chg="mod">
          <ac:chgData name="Bass, Michael" userId="1e3133ee-4f87-4cee-8875-f1938349ec3e" providerId="ADAL" clId="{17A872E5-AA62-4AB3-87F4-4BA0A1FE257E}" dt="2019-09-16T10:27:26.733" v="0"/>
          <ac:cxnSpMkLst>
            <pc:docMk/>
            <pc:sldMk cId="1912615165" sldId="373"/>
            <ac:cxnSpMk id="43" creationId="{00000000-0000-0000-0000-000000000000}"/>
          </ac:cxnSpMkLst>
        </pc:cxnChg>
        <pc:cxnChg chg="mod">
          <ac:chgData name="Bass, Michael" userId="1e3133ee-4f87-4cee-8875-f1938349ec3e" providerId="ADAL" clId="{17A872E5-AA62-4AB3-87F4-4BA0A1FE257E}" dt="2019-09-16T10:27:26.733" v="0"/>
          <ac:cxnSpMkLst>
            <pc:docMk/>
            <pc:sldMk cId="1912615165" sldId="373"/>
            <ac:cxnSpMk id="44" creationId="{00000000-0000-0000-0000-000000000000}"/>
          </ac:cxnSpMkLst>
        </pc:cxnChg>
        <pc:cxnChg chg="mod">
          <ac:chgData name="Bass, Michael" userId="1e3133ee-4f87-4cee-8875-f1938349ec3e" providerId="ADAL" clId="{17A872E5-AA62-4AB3-87F4-4BA0A1FE257E}" dt="2019-09-16T10:27:26.733" v="0"/>
          <ac:cxnSpMkLst>
            <pc:docMk/>
            <pc:sldMk cId="1912615165" sldId="373"/>
            <ac:cxnSpMk id="45" creationId="{00000000-0000-0000-0000-000000000000}"/>
          </ac:cxnSpMkLst>
        </pc:cxnChg>
        <pc:cxnChg chg="mod">
          <ac:chgData name="Bass, Michael" userId="1e3133ee-4f87-4cee-8875-f1938349ec3e" providerId="ADAL" clId="{17A872E5-AA62-4AB3-87F4-4BA0A1FE257E}" dt="2019-09-16T10:27:26.733" v="0"/>
          <ac:cxnSpMkLst>
            <pc:docMk/>
            <pc:sldMk cId="1912615165" sldId="373"/>
            <ac:cxnSpMk id="46" creationId="{00000000-0000-0000-0000-000000000000}"/>
          </ac:cxnSpMkLst>
        </pc:cxnChg>
        <pc:cxnChg chg="mod">
          <ac:chgData name="Bass, Michael" userId="1e3133ee-4f87-4cee-8875-f1938349ec3e" providerId="ADAL" clId="{17A872E5-AA62-4AB3-87F4-4BA0A1FE257E}" dt="2019-09-16T10:27:26.733" v="0"/>
          <ac:cxnSpMkLst>
            <pc:docMk/>
            <pc:sldMk cId="1912615165" sldId="373"/>
            <ac:cxnSpMk id="47" creationId="{00000000-0000-0000-0000-000000000000}"/>
          </ac:cxnSpMkLst>
        </pc:cxnChg>
        <pc:cxnChg chg="mod">
          <ac:chgData name="Bass, Michael" userId="1e3133ee-4f87-4cee-8875-f1938349ec3e" providerId="ADAL" clId="{17A872E5-AA62-4AB3-87F4-4BA0A1FE257E}" dt="2019-09-16T10:27:26.733" v="0"/>
          <ac:cxnSpMkLst>
            <pc:docMk/>
            <pc:sldMk cId="1912615165" sldId="373"/>
            <ac:cxnSpMk id="48" creationId="{00000000-0000-0000-0000-000000000000}"/>
          </ac:cxnSpMkLst>
        </pc:cxnChg>
        <pc:cxnChg chg="mod">
          <ac:chgData name="Bass, Michael" userId="1e3133ee-4f87-4cee-8875-f1938349ec3e" providerId="ADAL" clId="{17A872E5-AA62-4AB3-87F4-4BA0A1FE257E}" dt="2019-09-16T10:27:26.733" v="0"/>
          <ac:cxnSpMkLst>
            <pc:docMk/>
            <pc:sldMk cId="1912615165" sldId="373"/>
            <ac:cxnSpMk id="49" creationId="{00000000-0000-0000-0000-000000000000}"/>
          </ac:cxnSpMkLst>
        </pc:cxnChg>
        <pc:cxnChg chg="mod">
          <ac:chgData name="Bass, Michael" userId="1e3133ee-4f87-4cee-8875-f1938349ec3e" providerId="ADAL" clId="{17A872E5-AA62-4AB3-87F4-4BA0A1FE257E}" dt="2019-09-16T10:27:26.733" v="0"/>
          <ac:cxnSpMkLst>
            <pc:docMk/>
            <pc:sldMk cId="1912615165" sldId="373"/>
            <ac:cxnSpMk id="50" creationId="{00000000-0000-0000-0000-000000000000}"/>
          </ac:cxnSpMkLst>
        </pc:cxnChg>
      </pc:sldChg>
      <pc:sldChg chg="modSp">
        <pc:chgData name="Bass, Michael" userId="1e3133ee-4f87-4cee-8875-f1938349ec3e" providerId="ADAL" clId="{17A872E5-AA62-4AB3-87F4-4BA0A1FE257E}" dt="2019-09-16T10:27:26.733" v="0"/>
        <pc:sldMkLst>
          <pc:docMk/>
          <pc:sldMk cId="2075820177" sldId="375"/>
        </pc:sldMkLst>
        <pc:spChg chg="mod">
          <ac:chgData name="Bass, Michael" userId="1e3133ee-4f87-4cee-8875-f1938349ec3e" providerId="ADAL" clId="{17A872E5-AA62-4AB3-87F4-4BA0A1FE257E}" dt="2019-09-16T10:27:26.733" v="0"/>
          <ac:spMkLst>
            <pc:docMk/>
            <pc:sldMk cId="2075820177" sldId="375"/>
            <ac:spMk id="2" creationId="{00000000-0000-0000-0000-000000000000}"/>
          </ac:spMkLst>
        </pc:spChg>
        <pc:spChg chg="mod">
          <ac:chgData name="Bass, Michael" userId="1e3133ee-4f87-4cee-8875-f1938349ec3e" providerId="ADAL" clId="{17A872E5-AA62-4AB3-87F4-4BA0A1FE257E}" dt="2019-09-16T10:27:26.733" v="0"/>
          <ac:spMkLst>
            <pc:docMk/>
            <pc:sldMk cId="2075820177" sldId="375"/>
            <ac:spMk id="3" creationId="{00000000-0000-0000-0000-000000000000}"/>
          </ac:spMkLst>
        </pc:spChg>
        <pc:spChg chg="mod">
          <ac:chgData name="Bass, Michael" userId="1e3133ee-4f87-4cee-8875-f1938349ec3e" providerId="ADAL" clId="{17A872E5-AA62-4AB3-87F4-4BA0A1FE257E}" dt="2019-09-16T10:27:26.733" v="0"/>
          <ac:spMkLst>
            <pc:docMk/>
            <pc:sldMk cId="2075820177" sldId="375"/>
            <ac:spMk id="4" creationId="{00000000-0000-0000-0000-000000000000}"/>
          </ac:spMkLst>
        </pc:spChg>
        <pc:picChg chg="mod">
          <ac:chgData name="Bass, Michael" userId="1e3133ee-4f87-4cee-8875-f1938349ec3e" providerId="ADAL" clId="{17A872E5-AA62-4AB3-87F4-4BA0A1FE257E}" dt="2019-09-16T10:27:26.733" v="0"/>
          <ac:picMkLst>
            <pc:docMk/>
            <pc:sldMk cId="2075820177" sldId="375"/>
            <ac:picMk id="1026" creationId="{00000000-0000-0000-0000-000000000000}"/>
          </ac:picMkLst>
        </pc:picChg>
      </pc:sldChg>
      <pc:sldChg chg="modSp">
        <pc:chgData name="Bass, Michael" userId="1e3133ee-4f87-4cee-8875-f1938349ec3e" providerId="ADAL" clId="{17A872E5-AA62-4AB3-87F4-4BA0A1FE257E}" dt="2019-09-16T10:27:26.733" v="0"/>
        <pc:sldMkLst>
          <pc:docMk/>
          <pc:sldMk cId="1940662772" sldId="377"/>
        </pc:sldMkLst>
        <pc:spChg chg="mod">
          <ac:chgData name="Bass, Michael" userId="1e3133ee-4f87-4cee-8875-f1938349ec3e" providerId="ADAL" clId="{17A872E5-AA62-4AB3-87F4-4BA0A1FE257E}" dt="2019-09-16T10:27:26.733" v="0"/>
          <ac:spMkLst>
            <pc:docMk/>
            <pc:sldMk cId="1940662772" sldId="377"/>
            <ac:spMk id="2" creationId="{00000000-0000-0000-0000-000000000000}"/>
          </ac:spMkLst>
        </pc:spChg>
        <pc:spChg chg="mod">
          <ac:chgData name="Bass, Michael" userId="1e3133ee-4f87-4cee-8875-f1938349ec3e" providerId="ADAL" clId="{17A872E5-AA62-4AB3-87F4-4BA0A1FE257E}" dt="2019-09-16T10:27:26.733" v="0"/>
          <ac:spMkLst>
            <pc:docMk/>
            <pc:sldMk cId="1940662772" sldId="377"/>
            <ac:spMk id="3" creationId="{00000000-0000-0000-0000-000000000000}"/>
          </ac:spMkLst>
        </pc:spChg>
        <pc:spChg chg="mod">
          <ac:chgData name="Bass, Michael" userId="1e3133ee-4f87-4cee-8875-f1938349ec3e" providerId="ADAL" clId="{17A872E5-AA62-4AB3-87F4-4BA0A1FE257E}" dt="2019-09-16T10:27:26.733" v="0"/>
          <ac:spMkLst>
            <pc:docMk/>
            <pc:sldMk cId="1940662772" sldId="377"/>
            <ac:spMk id="5" creationId="{00000000-0000-0000-0000-000000000000}"/>
          </ac:spMkLst>
        </pc:spChg>
        <pc:spChg chg="mod">
          <ac:chgData name="Bass, Michael" userId="1e3133ee-4f87-4cee-8875-f1938349ec3e" providerId="ADAL" clId="{17A872E5-AA62-4AB3-87F4-4BA0A1FE257E}" dt="2019-09-16T10:27:26.733" v="0"/>
          <ac:spMkLst>
            <pc:docMk/>
            <pc:sldMk cId="1940662772" sldId="377"/>
            <ac:spMk id="6" creationId="{00000000-0000-0000-0000-000000000000}"/>
          </ac:spMkLst>
        </pc:spChg>
        <pc:picChg chg="mod">
          <ac:chgData name="Bass, Michael" userId="1e3133ee-4f87-4cee-8875-f1938349ec3e" providerId="ADAL" clId="{17A872E5-AA62-4AB3-87F4-4BA0A1FE257E}" dt="2019-09-16T10:27:26.733" v="0"/>
          <ac:picMkLst>
            <pc:docMk/>
            <pc:sldMk cId="1940662772" sldId="377"/>
            <ac:picMk id="7" creationId="{00000000-0000-0000-0000-000000000000}"/>
          </ac:picMkLst>
        </pc:picChg>
      </pc:sldChg>
      <pc:sldChg chg="modSp">
        <pc:chgData name="Bass, Michael" userId="1e3133ee-4f87-4cee-8875-f1938349ec3e" providerId="ADAL" clId="{17A872E5-AA62-4AB3-87F4-4BA0A1FE257E}" dt="2019-09-16T10:27:26.733" v="0"/>
        <pc:sldMkLst>
          <pc:docMk/>
          <pc:sldMk cId="2376196843" sldId="378"/>
        </pc:sldMkLst>
        <pc:spChg chg="mod">
          <ac:chgData name="Bass, Michael" userId="1e3133ee-4f87-4cee-8875-f1938349ec3e" providerId="ADAL" clId="{17A872E5-AA62-4AB3-87F4-4BA0A1FE257E}" dt="2019-09-16T10:27:26.733" v="0"/>
          <ac:spMkLst>
            <pc:docMk/>
            <pc:sldMk cId="2376196843" sldId="378"/>
            <ac:spMk id="3" creationId="{00000000-0000-0000-0000-000000000000}"/>
          </ac:spMkLst>
        </pc:spChg>
        <pc:spChg chg="mod">
          <ac:chgData name="Bass, Michael" userId="1e3133ee-4f87-4cee-8875-f1938349ec3e" providerId="ADAL" clId="{17A872E5-AA62-4AB3-87F4-4BA0A1FE257E}" dt="2019-09-16T10:27:26.733" v="0"/>
          <ac:spMkLst>
            <pc:docMk/>
            <pc:sldMk cId="2376196843" sldId="378"/>
            <ac:spMk id="4" creationId="{00000000-0000-0000-0000-000000000000}"/>
          </ac:spMkLst>
        </pc:spChg>
        <pc:spChg chg="mod">
          <ac:chgData name="Bass, Michael" userId="1e3133ee-4f87-4cee-8875-f1938349ec3e" providerId="ADAL" clId="{17A872E5-AA62-4AB3-87F4-4BA0A1FE257E}" dt="2019-09-16T10:27:26.733" v="0"/>
          <ac:spMkLst>
            <pc:docMk/>
            <pc:sldMk cId="2376196843" sldId="378"/>
            <ac:spMk id="6" creationId="{00000000-0000-0000-0000-000000000000}"/>
          </ac:spMkLst>
        </pc:spChg>
        <pc:spChg chg="mod">
          <ac:chgData name="Bass, Michael" userId="1e3133ee-4f87-4cee-8875-f1938349ec3e" providerId="ADAL" clId="{17A872E5-AA62-4AB3-87F4-4BA0A1FE257E}" dt="2019-09-16T10:27:26.733" v="0"/>
          <ac:spMkLst>
            <pc:docMk/>
            <pc:sldMk cId="2376196843" sldId="378"/>
            <ac:spMk id="10" creationId="{00000000-0000-0000-0000-000000000000}"/>
          </ac:spMkLst>
        </pc:spChg>
        <pc:picChg chg="mod">
          <ac:chgData name="Bass, Michael" userId="1e3133ee-4f87-4cee-8875-f1938349ec3e" providerId="ADAL" clId="{17A872E5-AA62-4AB3-87F4-4BA0A1FE257E}" dt="2019-09-16T10:27:26.733" v="0"/>
          <ac:picMkLst>
            <pc:docMk/>
            <pc:sldMk cId="2376196843" sldId="378"/>
            <ac:picMk id="7" creationId="{00000000-0000-0000-0000-000000000000}"/>
          </ac:picMkLst>
        </pc:picChg>
        <pc:picChg chg="mod">
          <ac:chgData name="Bass, Michael" userId="1e3133ee-4f87-4cee-8875-f1938349ec3e" providerId="ADAL" clId="{17A872E5-AA62-4AB3-87F4-4BA0A1FE257E}" dt="2019-09-16T10:27:26.733" v="0"/>
          <ac:picMkLst>
            <pc:docMk/>
            <pc:sldMk cId="2376196843" sldId="378"/>
            <ac:picMk id="8" creationId="{00000000-0000-0000-0000-000000000000}"/>
          </ac:picMkLst>
        </pc:picChg>
      </pc:sldChg>
      <pc:sldChg chg="modSp">
        <pc:chgData name="Bass, Michael" userId="1e3133ee-4f87-4cee-8875-f1938349ec3e" providerId="ADAL" clId="{17A872E5-AA62-4AB3-87F4-4BA0A1FE257E}" dt="2019-09-16T10:27:26.733" v="0"/>
        <pc:sldMkLst>
          <pc:docMk/>
          <pc:sldMk cId="1319972333" sldId="379"/>
        </pc:sldMkLst>
        <pc:spChg chg="mod">
          <ac:chgData name="Bass, Michael" userId="1e3133ee-4f87-4cee-8875-f1938349ec3e" providerId="ADAL" clId="{17A872E5-AA62-4AB3-87F4-4BA0A1FE257E}" dt="2019-09-16T10:27:26.733" v="0"/>
          <ac:spMkLst>
            <pc:docMk/>
            <pc:sldMk cId="1319972333" sldId="379"/>
            <ac:spMk id="2" creationId="{00000000-0000-0000-0000-000000000000}"/>
          </ac:spMkLst>
        </pc:spChg>
        <pc:spChg chg="mod">
          <ac:chgData name="Bass, Michael" userId="1e3133ee-4f87-4cee-8875-f1938349ec3e" providerId="ADAL" clId="{17A872E5-AA62-4AB3-87F4-4BA0A1FE257E}" dt="2019-09-16T10:27:26.733" v="0"/>
          <ac:spMkLst>
            <pc:docMk/>
            <pc:sldMk cId="1319972333" sldId="379"/>
            <ac:spMk id="5" creationId="{00000000-0000-0000-0000-000000000000}"/>
          </ac:spMkLst>
        </pc:spChg>
        <pc:picChg chg="mod">
          <ac:chgData name="Bass, Michael" userId="1e3133ee-4f87-4cee-8875-f1938349ec3e" providerId="ADAL" clId="{17A872E5-AA62-4AB3-87F4-4BA0A1FE257E}" dt="2019-09-16T10:27:26.733" v="0"/>
          <ac:picMkLst>
            <pc:docMk/>
            <pc:sldMk cId="1319972333" sldId="379"/>
            <ac:picMk id="6" creationId="{00000000-0000-0000-0000-000000000000}"/>
          </ac:picMkLst>
        </pc:picChg>
      </pc:sldChg>
      <pc:sldChg chg="modSp">
        <pc:chgData name="Bass, Michael" userId="1e3133ee-4f87-4cee-8875-f1938349ec3e" providerId="ADAL" clId="{17A872E5-AA62-4AB3-87F4-4BA0A1FE257E}" dt="2019-09-16T10:27:26.733" v="0"/>
        <pc:sldMkLst>
          <pc:docMk/>
          <pc:sldMk cId="1132799228" sldId="380"/>
        </pc:sldMkLst>
        <pc:spChg chg="mod">
          <ac:chgData name="Bass, Michael" userId="1e3133ee-4f87-4cee-8875-f1938349ec3e" providerId="ADAL" clId="{17A872E5-AA62-4AB3-87F4-4BA0A1FE257E}" dt="2019-09-16T10:27:26.733" v="0"/>
          <ac:spMkLst>
            <pc:docMk/>
            <pc:sldMk cId="1132799228" sldId="380"/>
            <ac:spMk id="2" creationId="{00000000-0000-0000-0000-000000000000}"/>
          </ac:spMkLst>
        </pc:spChg>
        <pc:spChg chg="mod">
          <ac:chgData name="Bass, Michael" userId="1e3133ee-4f87-4cee-8875-f1938349ec3e" providerId="ADAL" clId="{17A872E5-AA62-4AB3-87F4-4BA0A1FE257E}" dt="2019-09-16T10:27:26.733" v="0"/>
          <ac:spMkLst>
            <pc:docMk/>
            <pc:sldMk cId="1132799228" sldId="380"/>
            <ac:spMk id="4" creationId="{00000000-0000-0000-0000-000000000000}"/>
          </ac:spMkLst>
        </pc:spChg>
        <pc:spChg chg="mod">
          <ac:chgData name="Bass, Michael" userId="1e3133ee-4f87-4cee-8875-f1938349ec3e" providerId="ADAL" clId="{17A872E5-AA62-4AB3-87F4-4BA0A1FE257E}" dt="2019-09-16T10:27:26.733" v="0"/>
          <ac:spMkLst>
            <pc:docMk/>
            <pc:sldMk cId="1132799228" sldId="380"/>
            <ac:spMk id="6" creationId="{00000000-0000-0000-0000-000000000000}"/>
          </ac:spMkLst>
        </pc:spChg>
        <pc:spChg chg="mod">
          <ac:chgData name="Bass, Michael" userId="1e3133ee-4f87-4cee-8875-f1938349ec3e" providerId="ADAL" clId="{17A872E5-AA62-4AB3-87F4-4BA0A1FE257E}" dt="2019-09-16T10:27:26.733" v="0"/>
          <ac:spMkLst>
            <pc:docMk/>
            <pc:sldMk cId="1132799228" sldId="380"/>
            <ac:spMk id="7" creationId="{00000000-0000-0000-0000-000000000000}"/>
          </ac:spMkLst>
        </pc:spChg>
        <pc:spChg chg="mod">
          <ac:chgData name="Bass, Michael" userId="1e3133ee-4f87-4cee-8875-f1938349ec3e" providerId="ADAL" clId="{17A872E5-AA62-4AB3-87F4-4BA0A1FE257E}" dt="2019-09-16T10:27:26.733" v="0"/>
          <ac:spMkLst>
            <pc:docMk/>
            <pc:sldMk cId="1132799228" sldId="380"/>
            <ac:spMk id="8" creationId="{00000000-0000-0000-0000-000000000000}"/>
          </ac:spMkLst>
        </pc:spChg>
        <pc:spChg chg="mod">
          <ac:chgData name="Bass, Michael" userId="1e3133ee-4f87-4cee-8875-f1938349ec3e" providerId="ADAL" clId="{17A872E5-AA62-4AB3-87F4-4BA0A1FE257E}" dt="2019-09-16T10:27:26.733" v="0"/>
          <ac:spMkLst>
            <pc:docMk/>
            <pc:sldMk cId="1132799228" sldId="380"/>
            <ac:spMk id="9" creationId="{00000000-0000-0000-0000-000000000000}"/>
          </ac:spMkLst>
        </pc:spChg>
        <pc:picChg chg="mod">
          <ac:chgData name="Bass, Michael" userId="1e3133ee-4f87-4cee-8875-f1938349ec3e" providerId="ADAL" clId="{17A872E5-AA62-4AB3-87F4-4BA0A1FE257E}" dt="2019-09-16T10:27:26.733" v="0"/>
          <ac:picMkLst>
            <pc:docMk/>
            <pc:sldMk cId="1132799228" sldId="380"/>
            <ac:picMk id="1026" creationId="{00000000-0000-0000-0000-000000000000}"/>
          </ac:picMkLst>
        </pc:picChg>
      </pc:sldChg>
      <pc:sldChg chg="modSp">
        <pc:chgData name="Bass, Michael" userId="1e3133ee-4f87-4cee-8875-f1938349ec3e" providerId="ADAL" clId="{17A872E5-AA62-4AB3-87F4-4BA0A1FE257E}" dt="2019-09-16T10:27:26.733" v="0"/>
        <pc:sldMkLst>
          <pc:docMk/>
          <pc:sldMk cId="3053424006" sldId="381"/>
        </pc:sldMkLst>
        <pc:spChg chg="mod">
          <ac:chgData name="Bass, Michael" userId="1e3133ee-4f87-4cee-8875-f1938349ec3e" providerId="ADAL" clId="{17A872E5-AA62-4AB3-87F4-4BA0A1FE257E}" dt="2019-09-16T10:27:26.733" v="0"/>
          <ac:spMkLst>
            <pc:docMk/>
            <pc:sldMk cId="3053424006" sldId="381"/>
            <ac:spMk id="2" creationId="{00000000-0000-0000-0000-000000000000}"/>
          </ac:spMkLst>
        </pc:spChg>
        <pc:spChg chg="mod">
          <ac:chgData name="Bass, Michael" userId="1e3133ee-4f87-4cee-8875-f1938349ec3e" providerId="ADAL" clId="{17A872E5-AA62-4AB3-87F4-4BA0A1FE257E}" dt="2019-09-16T10:27:26.733" v="0"/>
          <ac:spMkLst>
            <pc:docMk/>
            <pc:sldMk cId="3053424006" sldId="381"/>
            <ac:spMk id="4" creationId="{00000000-0000-0000-0000-000000000000}"/>
          </ac:spMkLst>
        </pc:spChg>
        <pc:spChg chg="mod">
          <ac:chgData name="Bass, Michael" userId="1e3133ee-4f87-4cee-8875-f1938349ec3e" providerId="ADAL" clId="{17A872E5-AA62-4AB3-87F4-4BA0A1FE257E}" dt="2019-09-16T10:27:26.733" v="0"/>
          <ac:spMkLst>
            <pc:docMk/>
            <pc:sldMk cId="3053424006" sldId="381"/>
            <ac:spMk id="7" creationId="{00000000-0000-0000-0000-000000000000}"/>
          </ac:spMkLst>
        </pc:spChg>
        <pc:picChg chg="mod">
          <ac:chgData name="Bass, Michael" userId="1e3133ee-4f87-4cee-8875-f1938349ec3e" providerId="ADAL" clId="{17A872E5-AA62-4AB3-87F4-4BA0A1FE257E}" dt="2019-09-16T10:27:26.733" v="0"/>
          <ac:picMkLst>
            <pc:docMk/>
            <pc:sldMk cId="3053424006" sldId="381"/>
            <ac:picMk id="3" creationId="{00000000-0000-0000-0000-000000000000}"/>
          </ac:picMkLst>
        </pc:picChg>
      </pc:sldChg>
      <pc:sldChg chg="modSp modNotes">
        <pc:chgData name="Bass, Michael" userId="1e3133ee-4f87-4cee-8875-f1938349ec3e" providerId="ADAL" clId="{17A872E5-AA62-4AB3-87F4-4BA0A1FE257E}" dt="2019-09-16T10:27:27.077" v="3" actId="27636"/>
        <pc:sldMkLst>
          <pc:docMk/>
          <pc:sldMk cId="3581618148" sldId="382"/>
        </pc:sldMkLst>
        <pc:spChg chg="mod">
          <ac:chgData name="Bass, Michael" userId="1e3133ee-4f87-4cee-8875-f1938349ec3e" providerId="ADAL" clId="{17A872E5-AA62-4AB3-87F4-4BA0A1FE257E}" dt="2019-09-16T10:27:26.733" v="0"/>
          <ac:spMkLst>
            <pc:docMk/>
            <pc:sldMk cId="3581618148" sldId="382"/>
            <ac:spMk id="3" creationId="{00000000-0000-0000-0000-000000000000}"/>
          </ac:spMkLst>
        </pc:spChg>
        <pc:spChg chg="mod">
          <ac:chgData name="Bass, Michael" userId="1e3133ee-4f87-4cee-8875-f1938349ec3e" providerId="ADAL" clId="{17A872E5-AA62-4AB3-87F4-4BA0A1FE257E}" dt="2019-09-16T10:27:26.733" v="0"/>
          <ac:spMkLst>
            <pc:docMk/>
            <pc:sldMk cId="3581618148" sldId="382"/>
            <ac:spMk id="5" creationId="{00000000-0000-0000-0000-000000000000}"/>
          </ac:spMkLst>
        </pc:spChg>
        <pc:picChg chg="mod">
          <ac:chgData name="Bass, Michael" userId="1e3133ee-4f87-4cee-8875-f1938349ec3e" providerId="ADAL" clId="{17A872E5-AA62-4AB3-87F4-4BA0A1FE257E}" dt="2019-09-16T10:27:26.733" v="0"/>
          <ac:picMkLst>
            <pc:docMk/>
            <pc:sldMk cId="3581618148" sldId="382"/>
            <ac:picMk id="1026" creationId="{00000000-0000-0000-0000-000000000000}"/>
          </ac:picMkLst>
        </pc:picChg>
      </pc:sldChg>
      <pc:sldChg chg="modSp">
        <pc:chgData name="Bass, Michael" userId="1e3133ee-4f87-4cee-8875-f1938349ec3e" providerId="ADAL" clId="{17A872E5-AA62-4AB3-87F4-4BA0A1FE257E}" dt="2019-09-16T10:27:26.733" v="0"/>
        <pc:sldMkLst>
          <pc:docMk/>
          <pc:sldMk cId="1602140695" sldId="383"/>
        </pc:sldMkLst>
        <pc:spChg chg="mod">
          <ac:chgData name="Bass, Michael" userId="1e3133ee-4f87-4cee-8875-f1938349ec3e" providerId="ADAL" clId="{17A872E5-AA62-4AB3-87F4-4BA0A1FE257E}" dt="2019-09-16T10:27:26.733" v="0"/>
          <ac:spMkLst>
            <pc:docMk/>
            <pc:sldMk cId="1602140695" sldId="383"/>
            <ac:spMk id="3" creationId="{00000000-0000-0000-0000-000000000000}"/>
          </ac:spMkLst>
        </pc:spChg>
        <pc:spChg chg="mod">
          <ac:chgData name="Bass, Michael" userId="1e3133ee-4f87-4cee-8875-f1938349ec3e" providerId="ADAL" clId="{17A872E5-AA62-4AB3-87F4-4BA0A1FE257E}" dt="2019-09-16T10:27:26.733" v="0"/>
          <ac:spMkLst>
            <pc:docMk/>
            <pc:sldMk cId="1602140695" sldId="383"/>
            <ac:spMk id="4" creationId="{00000000-0000-0000-0000-000000000000}"/>
          </ac:spMkLst>
        </pc:spChg>
      </pc:sldChg>
      <pc:sldChg chg="modSp">
        <pc:chgData name="Bass, Michael" userId="1e3133ee-4f87-4cee-8875-f1938349ec3e" providerId="ADAL" clId="{17A872E5-AA62-4AB3-87F4-4BA0A1FE257E}" dt="2019-09-16T10:27:26.733" v="0"/>
        <pc:sldMkLst>
          <pc:docMk/>
          <pc:sldMk cId="1364014082" sldId="384"/>
        </pc:sldMkLst>
        <pc:spChg chg="mod">
          <ac:chgData name="Bass, Michael" userId="1e3133ee-4f87-4cee-8875-f1938349ec3e" providerId="ADAL" clId="{17A872E5-AA62-4AB3-87F4-4BA0A1FE257E}" dt="2019-09-16T10:27:26.733" v="0"/>
          <ac:spMkLst>
            <pc:docMk/>
            <pc:sldMk cId="1364014082" sldId="384"/>
            <ac:spMk id="2" creationId="{00000000-0000-0000-0000-000000000000}"/>
          </ac:spMkLst>
        </pc:spChg>
        <pc:spChg chg="mod">
          <ac:chgData name="Bass, Michael" userId="1e3133ee-4f87-4cee-8875-f1938349ec3e" providerId="ADAL" clId="{17A872E5-AA62-4AB3-87F4-4BA0A1FE257E}" dt="2019-09-16T10:27:26.733" v="0"/>
          <ac:spMkLst>
            <pc:docMk/>
            <pc:sldMk cId="1364014082" sldId="384"/>
            <ac:spMk id="3" creationId="{00000000-0000-0000-0000-000000000000}"/>
          </ac:spMkLst>
        </pc:spChg>
        <pc:spChg chg="mod">
          <ac:chgData name="Bass, Michael" userId="1e3133ee-4f87-4cee-8875-f1938349ec3e" providerId="ADAL" clId="{17A872E5-AA62-4AB3-87F4-4BA0A1FE257E}" dt="2019-09-16T10:27:26.733" v="0"/>
          <ac:spMkLst>
            <pc:docMk/>
            <pc:sldMk cId="1364014082" sldId="384"/>
            <ac:spMk id="5" creationId="{00000000-0000-0000-0000-000000000000}"/>
          </ac:spMkLst>
        </pc:spChg>
        <pc:spChg chg="mod">
          <ac:chgData name="Bass, Michael" userId="1e3133ee-4f87-4cee-8875-f1938349ec3e" providerId="ADAL" clId="{17A872E5-AA62-4AB3-87F4-4BA0A1FE257E}" dt="2019-09-16T10:27:26.733" v="0"/>
          <ac:spMkLst>
            <pc:docMk/>
            <pc:sldMk cId="1364014082" sldId="384"/>
            <ac:spMk id="6" creationId="{00000000-0000-0000-0000-000000000000}"/>
          </ac:spMkLst>
        </pc:spChg>
      </pc:sldChg>
      <pc:sldChg chg="modSp">
        <pc:chgData name="Bass, Michael" userId="1e3133ee-4f87-4cee-8875-f1938349ec3e" providerId="ADAL" clId="{17A872E5-AA62-4AB3-87F4-4BA0A1FE257E}" dt="2019-09-16T10:27:26.936" v="1" actId="27636"/>
        <pc:sldMkLst>
          <pc:docMk/>
          <pc:sldMk cId="1395794759" sldId="385"/>
        </pc:sldMkLst>
        <pc:spChg chg="mod">
          <ac:chgData name="Bass, Michael" userId="1e3133ee-4f87-4cee-8875-f1938349ec3e" providerId="ADAL" clId="{17A872E5-AA62-4AB3-87F4-4BA0A1FE257E}" dt="2019-09-16T10:27:26.936" v="1" actId="27636"/>
          <ac:spMkLst>
            <pc:docMk/>
            <pc:sldMk cId="1395794759" sldId="385"/>
            <ac:spMk id="2" creationId="{00000000-0000-0000-0000-000000000000}"/>
          </ac:spMkLst>
        </pc:spChg>
        <pc:spChg chg="mod">
          <ac:chgData name="Bass, Michael" userId="1e3133ee-4f87-4cee-8875-f1938349ec3e" providerId="ADAL" clId="{17A872E5-AA62-4AB3-87F4-4BA0A1FE257E}" dt="2019-09-16T10:27:26.733" v="0"/>
          <ac:spMkLst>
            <pc:docMk/>
            <pc:sldMk cId="1395794759" sldId="385"/>
            <ac:spMk id="3" creationId="{00000000-0000-0000-0000-000000000000}"/>
          </ac:spMkLst>
        </pc:spChg>
        <pc:spChg chg="mod">
          <ac:chgData name="Bass, Michael" userId="1e3133ee-4f87-4cee-8875-f1938349ec3e" providerId="ADAL" clId="{17A872E5-AA62-4AB3-87F4-4BA0A1FE257E}" dt="2019-09-16T10:27:26.733" v="0"/>
          <ac:spMkLst>
            <pc:docMk/>
            <pc:sldMk cId="1395794759" sldId="385"/>
            <ac:spMk id="5" creationId="{00000000-0000-0000-0000-000000000000}"/>
          </ac:spMkLst>
        </pc:spChg>
        <pc:spChg chg="mod">
          <ac:chgData name="Bass, Michael" userId="1e3133ee-4f87-4cee-8875-f1938349ec3e" providerId="ADAL" clId="{17A872E5-AA62-4AB3-87F4-4BA0A1FE257E}" dt="2019-09-16T10:27:26.733" v="0"/>
          <ac:spMkLst>
            <pc:docMk/>
            <pc:sldMk cId="1395794759" sldId="385"/>
            <ac:spMk id="6" creationId="{00000000-0000-0000-0000-000000000000}"/>
          </ac:spMkLst>
        </pc:spChg>
      </pc:sldChg>
      <pc:sldChg chg="modSp">
        <pc:chgData name="Bass, Michael" userId="1e3133ee-4f87-4cee-8875-f1938349ec3e" providerId="ADAL" clId="{17A872E5-AA62-4AB3-87F4-4BA0A1FE257E}" dt="2019-09-16T10:27:26.733" v="0"/>
        <pc:sldMkLst>
          <pc:docMk/>
          <pc:sldMk cId="2216325441" sldId="386"/>
        </pc:sldMkLst>
        <pc:spChg chg="mod">
          <ac:chgData name="Bass, Michael" userId="1e3133ee-4f87-4cee-8875-f1938349ec3e" providerId="ADAL" clId="{17A872E5-AA62-4AB3-87F4-4BA0A1FE257E}" dt="2019-09-16T10:27:26.733" v="0"/>
          <ac:spMkLst>
            <pc:docMk/>
            <pc:sldMk cId="2216325441" sldId="386"/>
            <ac:spMk id="3" creationId="{00000000-0000-0000-0000-000000000000}"/>
          </ac:spMkLst>
        </pc:spChg>
        <pc:spChg chg="mod">
          <ac:chgData name="Bass, Michael" userId="1e3133ee-4f87-4cee-8875-f1938349ec3e" providerId="ADAL" clId="{17A872E5-AA62-4AB3-87F4-4BA0A1FE257E}" dt="2019-09-16T10:27:26.733" v="0"/>
          <ac:spMkLst>
            <pc:docMk/>
            <pc:sldMk cId="2216325441" sldId="386"/>
            <ac:spMk id="5" creationId="{00000000-0000-0000-0000-000000000000}"/>
          </ac:spMkLst>
        </pc:spChg>
        <pc:spChg chg="mod">
          <ac:chgData name="Bass, Michael" userId="1e3133ee-4f87-4cee-8875-f1938349ec3e" providerId="ADAL" clId="{17A872E5-AA62-4AB3-87F4-4BA0A1FE257E}" dt="2019-09-16T10:27:26.733" v="0"/>
          <ac:spMkLst>
            <pc:docMk/>
            <pc:sldMk cId="2216325441" sldId="386"/>
            <ac:spMk id="6" creationId="{00000000-0000-0000-0000-000000000000}"/>
          </ac:spMkLst>
        </pc:spChg>
      </pc:sldChg>
      <pc:sldChg chg="modSp">
        <pc:chgData name="Bass, Michael" userId="1e3133ee-4f87-4cee-8875-f1938349ec3e" providerId="ADAL" clId="{17A872E5-AA62-4AB3-87F4-4BA0A1FE257E}" dt="2019-09-16T10:27:26.952" v="2" actId="27636"/>
        <pc:sldMkLst>
          <pc:docMk/>
          <pc:sldMk cId="3838269310" sldId="387"/>
        </pc:sldMkLst>
        <pc:spChg chg="mod">
          <ac:chgData name="Bass, Michael" userId="1e3133ee-4f87-4cee-8875-f1938349ec3e" providerId="ADAL" clId="{17A872E5-AA62-4AB3-87F4-4BA0A1FE257E}" dt="2019-09-16T10:27:26.952" v="2" actId="27636"/>
          <ac:spMkLst>
            <pc:docMk/>
            <pc:sldMk cId="3838269310" sldId="387"/>
            <ac:spMk id="2" creationId="{00000000-0000-0000-0000-000000000000}"/>
          </ac:spMkLst>
        </pc:spChg>
        <pc:spChg chg="mod">
          <ac:chgData name="Bass, Michael" userId="1e3133ee-4f87-4cee-8875-f1938349ec3e" providerId="ADAL" clId="{17A872E5-AA62-4AB3-87F4-4BA0A1FE257E}" dt="2019-09-16T10:27:26.733" v="0"/>
          <ac:spMkLst>
            <pc:docMk/>
            <pc:sldMk cId="3838269310" sldId="387"/>
            <ac:spMk id="3" creationId="{00000000-0000-0000-0000-000000000000}"/>
          </ac:spMkLst>
        </pc:spChg>
        <pc:spChg chg="mod">
          <ac:chgData name="Bass, Michael" userId="1e3133ee-4f87-4cee-8875-f1938349ec3e" providerId="ADAL" clId="{17A872E5-AA62-4AB3-87F4-4BA0A1FE257E}" dt="2019-09-16T10:27:26.733" v="0"/>
          <ac:spMkLst>
            <pc:docMk/>
            <pc:sldMk cId="3838269310" sldId="387"/>
            <ac:spMk id="5" creationId="{00000000-0000-0000-0000-000000000000}"/>
          </ac:spMkLst>
        </pc:spChg>
        <pc:spChg chg="mod">
          <ac:chgData name="Bass, Michael" userId="1e3133ee-4f87-4cee-8875-f1938349ec3e" providerId="ADAL" clId="{17A872E5-AA62-4AB3-87F4-4BA0A1FE257E}" dt="2019-09-16T10:27:26.733" v="0"/>
          <ac:spMkLst>
            <pc:docMk/>
            <pc:sldMk cId="3838269310" sldId="387"/>
            <ac:spMk id="6" creationId="{00000000-0000-0000-0000-000000000000}"/>
          </ac:spMkLst>
        </pc:spChg>
      </pc:sldChg>
      <pc:sldChg chg="modSp">
        <pc:chgData name="Bass, Michael" userId="1e3133ee-4f87-4cee-8875-f1938349ec3e" providerId="ADAL" clId="{17A872E5-AA62-4AB3-87F4-4BA0A1FE257E}" dt="2019-09-16T10:27:26.733" v="0"/>
        <pc:sldMkLst>
          <pc:docMk/>
          <pc:sldMk cId="1193290893" sldId="388"/>
        </pc:sldMkLst>
        <pc:spChg chg="mod">
          <ac:chgData name="Bass, Michael" userId="1e3133ee-4f87-4cee-8875-f1938349ec3e" providerId="ADAL" clId="{17A872E5-AA62-4AB3-87F4-4BA0A1FE257E}" dt="2019-09-16T10:27:26.733" v="0"/>
          <ac:spMkLst>
            <pc:docMk/>
            <pc:sldMk cId="1193290893" sldId="388"/>
            <ac:spMk id="3" creationId="{00000000-0000-0000-0000-000000000000}"/>
          </ac:spMkLst>
        </pc:spChg>
        <pc:spChg chg="mod">
          <ac:chgData name="Bass, Michael" userId="1e3133ee-4f87-4cee-8875-f1938349ec3e" providerId="ADAL" clId="{17A872E5-AA62-4AB3-87F4-4BA0A1FE257E}" dt="2019-09-16T10:27:26.733" v="0"/>
          <ac:spMkLst>
            <pc:docMk/>
            <pc:sldMk cId="1193290893" sldId="388"/>
            <ac:spMk id="5" creationId="{00000000-0000-0000-0000-000000000000}"/>
          </ac:spMkLst>
        </pc:spChg>
        <pc:spChg chg="mod">
          <ac:chgData name="Bass, Michael" userId="1e3133ee-4f87-4cee-8875-f1938349ec3e" providerId="ADAL" clId="{17A872E5-AA62-4AB3-87F4-4BA0A1FE257E}" dt="2019-09-16T10:27:26.733" v="0"/>
          <ac:spMkLst>
            <pc:docMk/>
            <pc:sldMk cId="1193290893" sldId="388"/>
            <ac:spMk id="6" creationId="{00000000-0000-0000-0000-000000000000}"/>
          </ac:spMkLst>
        </pc:spChg>
      </pc:sldChg>
      <pc:sldChg chg="modSp">
        <pc:chgData name="Bass, Michael" userId="1e3133ee-4f87-4cee-8875-f1938349ec3e" providerId="ADAL" clId="{17A872E5-AA62-4AB3-87F4-4BA0A1FE257E}" dt="2019-09-16T10:27:26.733" v="0"/>
        <pc:sldMkLst>
          <pc:docMk/>
          <pc:sldMk cId="1606304769" sldId="389"/>
        </pc:sldMkLst>
        <pc:spChg chg="mod">
          <ac:chgData name="Bass, Michael" userId="1e3133ee-4f87-4cee-8875-f1938349ec3e" providerId="ADAL" clId="{17A872E5-AA62-4AB3-87F4-4BA0A1FE257E}" dt="2019-09-16T10:27:26.733" v="0"/>
          <ac:spMkLst>
            <pc:docMk/>
            <pc:sldMk cId="1606304769" sldId="389"/>
            <ac:spMk id="3" creationId="{00000000-0000-0000-0000-000000000000}"/>
          </ac:spMkLst>
        </pc:spChg>
        <pc:spChg chg="mod">
          <ac:chgData name="Bass, Michael" userId="1e3133ee-4f87-4cee-8875-f1938349ec3e" providerId="ADAL" clId="{17A872E5-AA62-4AB3-87F4-4BA0A1FE257E}" dt="2019-09-16T10:27:26.733" v="0"/>
          <ac:spMkLst>
            <pc:docMk/>
            <pc:sldMk cId="1606304769" sldId="389"/>
            <ac:spMk id="5" creationId="{00000000-0000-0000-0000-000000000000}"/>
          </ac:spMkLst>
        </pc:spChg>
        <pc:spChg chg="mod">
          <ac:chgData name="Bass, Michael" userId="1e3133ee-4f87-4cee-8875-f1938349ec3e" providerId="ADAL" clId="{17A872E5-AA62-4AB3-87F4-4BA0A1FE257E}" dt="2019-09-16T10:27:26.733" v="0"/>
          <ac:spMkLst>
            <pc:docMk/>
            <pc:sldMk cId="1606304769" sldId="389"/>
            <ac:spMk id="6" creationId="{00000000-0000-0000-0000-000000000000}"/>
          </ac:spMkLst>
        </pc:spChg>
        <pc:picChg chg="mod">
          <ac:chgData name="Bass, Michael" userId="1e3133ee-4f87-4cee-8875-f1938349ec3e" providerId="ADAL" clId="{17A872E5-AA62-4AB3-87F4-4BA0A1FE257E}" dt="2019-09-16T10:27:26.733" v="0"/>
          <ac:picMkLst>
            <pc:docMk/>
            <pc:sldMk cId="1606304769" sldId="389"/>
            <ac:picMk id="3074" creationId="{00000000-0000-0000-0000-000000000000}"/>
          </ac:picMkLst>
        </pc:picChg>
      </pc:sldChg>
      <pc:sldChg chg="modSp">
        <pc:chgData name="Bass, Michael" userId="1e3133ee-4f87-4cee-8875-f1938349ec3e" providerId="ADAL" clId="{17A872E5-AA62-4AB3-87F4-4BA0A1FE257E}" dt="2019-09-16T10:27:26.733" v="0"/>
        <pc:sldMkLst>
          <pc:docMk/>
          <pc:sldMk cId="355875995" sldId="390"/>
        </pc:sldMkLst>
        <pc:spChg chg="mod">
          <ac:chgData name="Bass, Michael" userId="1e3133ee-4f87-4cee-8875-f1938349ec3e" providerId="ADAL" clId="{17A872E5-AA62-4AB3-87F4-4BA0A1FE257E}" dt="2019-09-16T10:27:26.733" v="0"/>
          <ac:spMkLst>
            <pc:docMk/>
            <pc:sldMk cId="355875995" sldId="390"/>
            <ac:spMk id="3" creationId="{00000000-0000-0000-0000-000000000000}"/>
          </ac:spMkLst>
        </pc:spChg>
        <pc:picChg chg="mod">
          <ac:chgData name="Bass, Michael" userId="1e3133ee-4f87-4cee-8875-f1938349ec3e" providerId="ADAL" clId="{17A872E5-AA62-4AB3-87F4-4BA0A1FE257E}" dt="2019-09-16T10:27:26.733" v="0"/>
          <ac:picMkLst>
            <pc:docMk/>
            <pc:sldMk cId="355875995" sldId="390"/>
            <ac:picMk id="6146" creationId="{00000000-0000-0000-0000-000000000000}"/>
          </ac:picMkLst>
        </pc:picChg>
      </pc:sldChg>
      <pc:sldChg chg="modSp">
        <pc:chgData name="Bass, Michael" userId="1e3133ee-4f87-4cee-8875-f1938349ec3e" providerId="ADAL" clId="{17A872E5-AA62-4AB3-87F4-4BA0A1FE257E}" dt="2019-09-16T10:27:26.733" v="0"/>
        <pc:sldMkLst>
          <pc:docMk/>
          <pc:sldMk cId="1139751082" sldId="391"/>
        </pc:sldMkLst>
        <pc:spChg chg="mod">
          <ac:chgData name="Bass, Michael" userId="1e3133ee-4f87-4cee-8875-f1938349ec3e" providerId="ADAL" clId="{17A872E5-AA62-4AB3-87F4-4BA0A1FE257E}" dt="2019-09-16T10:27:26.733" v="0"/>
          <ac:spMkLst>
            <pc:docMk/>
            <pc:sldMk cId="1139751082" sldId="391"/>
            <ac:spMk id="3" creationId="{00000000-0000-0000-0000-000000000000}"/>
          </ac:spMkLst>
        </pc:spChg>
        <pc:spChg chg="mod">
          <ac:chgData name="Bass, Michael" userId="1e3133ee-4f87-4cee-8875-f1938349ec3e" providerId="ADAL" clId="{17A872E5-AA62-4AB3-87F4-4BA0A1FE257E}" dt="2019-09-16T10:27:26.733" v="0"/>
          <ac:spMkLst>
            <pc:docMk/>
            <pc:sldMk cId="1139751082" sldId="391"/>
            <ac:spMk id="4" creationId="{00000000-0000-0000-0000-000000000000}"/>
          </ac:spMkLst>
        </pc:spChg>
        <pc:picChg chg="mod">
          <ac:chgData name="Bass, Michael" userId="1e3133ee-4f87-4cee-8875-f1938349ec3e" providerId="ADAL" clId="{17A872E5-AA62-4AB3-87F4-4BA0A1FE257E}" dt="2019-09-16T10:27:26.733" v="0"/>
          <ac:picMkLst>
            <pc:docMk/>
            <pc:sldMk cId="1139751082" sldId="391"/>
            <ac:picMk id="2050" creationId="{00000000-0000-0000-0000-000000000000}"/>
          </ac:picMkLst>
        </pc:picChg>
      </pc:sldChg>
      <pc:sldChg chg="modSp">
        <pc:chgData name="Bass, Michael" userId="1e3133ee-4f87-4cee-8875-f1938349ec3e" providerId="ADAL" clId="{17A872E5-AA62-4AB3-87F4-4BA0A1FE257E}" dt="2019-09-16T10:27:26.733" v="0"/>
        <pc:sldMkLst>
          <pc:docMk/>
          <pc:sldMk cId="3981506788" sldId="392"/>
        </pc:sldMkLst>
        <pc:spChg chg="mod">
          <ac:chgData name="Bass, Michael" userId="1e3133ee-4f87-4cee-8875-f1938349ec3e" providerId="ADAL" clId="{17A872E5-AA62-4AB3-87F4-4BA0A1FE257E}" dt="2019-09-16T10:27:26.733" v="0"/>
          <ac:spMkLst>
            <pc:docMk/>
            <pc:sldMk cId="3981506788" sldId="392"/>
            <ac:spMk id="2" creationId="{00000000-0000-0000-0000-000000000000}"/>
          </ac:spMkLst>
        </pc:spChg>
        <pc:picChg chg="mod">
          <ac:chgData name="Bass, Michael" userId="1e3133ee-4f87-4cee-8875-f1938349ec3e" providerId="ADAL" clId="{17A872E5-AA62-4AB3-87F4-4BA0A1FE257E}" dt="2019-09-16T10:27:26.733" v="0"/>
          <ac:picMkLst>
            <pc:docMk/>
            <pc:sldMk cId="3981506788" sldId="392"/>
            <ac:picMk id="2050" creationId="{00000000-0000-0000-0000-000000000000}"/>
          </ac:picMkLst>
        </pc:picChg>
        <pc:picChg chg="mod">
          <ac:chgData name="Bass, Michael" userId="1e3133ee-4f87-4cee-8875-f1938349ec3e" providerId="ADAL" clId="{17A872E5-AA62-4AB3-87F4-4BA0A1FE257E}" dt="2019-09-16T10:27:26.733" v="0"/>
          <ac:picMkLst>
            <pc:docMk/>
            <pc:sldMk cId="3981506788" sldId="392"/>
            <ac:picMk id="2051" creationId="{00000000-0000-0000-0000-000000000000}"/>
          </ac:picMkLst>
        </pc:picChg>
      </pc:sldChg>
      <pc:sldChg chg="modSp">
        <pc:chgData name="Bass, Michael" userId="1e3133ee-4f87-4cee-8875-f1938349ec3e" providerId="ADAL" clId="{17A872E5-AA62-4AB3-87F4-4BA0A1FE257E}" dt="2019-09-16T10:27:26.733" v="0"/>
        <pc:sldMkLst>
          <pc:docMk/>
          <pc:sldMk cId="376422154" sldId="393"/>
        </pc:sldMkLst>
        <pc:spChg chg="mod">
          <ac:chgData name="Bass, Michael" userId="1e3133ee-4f87-4cee-8875-f1938349ec3e" providerId="ADAL" clId="{17A872E5-AA62-4AB3-87F4-4BA0A1FE257E}" dt="2019-09-16T10:27:26.733" v="0"/>
          <ac:spMkLst>
            <pc:docMk/>
            <pc:sldMk cId="376422154" sldId="393"/>
            <ac:spMk id="5" creationId="{00000000-0000-0000-0000-000000000000}"/>
          </ac:spMkLst>
        </pc:spChg>
        <pc:picChg chg="mod">
          <ac:chgData name="Bass, Michael" userId="1e3133ee-4f87-4cee-8875-f1938349ec3e" providerId="ADAL" clId="{17A872E5-AA62-4AB3-87F4-4BA0A1FE257E}" dt="2019-09-16T10:27:26.733" v="0"/>
          <ac:picMkLst>
            <pc:docMk/>
            <pc:sldMk cId="376422154" sldId="393"/>
            <ac:picMk id="2050" creationId="{00000000-0000-0000-0000-000000000000}"/>
          </ac:picMkLst>
        </pc:picChg>
      </pc:sldChg>
      <pc:sldChg chg="modSp">
        <pc:chgData name="Bass, Michael" userId="1e3133ee-4f87-4cee-8875-f1938349ec3e" providerId="ADAL" clId="{17A872E5-AA62-4AB3-87F4-4BA0A1FE257E}" dt="2019-09-16T10:27:26.733" v="0"/>
        <pc:sldMkLst>
          <pc:docMk/>
          <pc:sldMk cId="3304627840" sldId="394"/>
        </pc:sldMkLst>
        <pc:spChg chg="mod">
          <ac:chgData name="Bass, Michael" userId="1e3133ee-4f87-4cee-8875-f1938349ec3e" providerId="ADAL" clId="{17A872E5-AA62-4AB3-87F4-4BA0A1FE257E}" dt="2019-09-16T10:27:26.733" v="0"/>
          <ac:spMkLst>
            <pc:docMk/>
            <pc:sldMk cId="3304627840" sldId="394"/>
            <ac:spMk id="2" creationId="{00000000-0000-0000-0000-000000000000}"/>
          </ac:spMkLst>
        </pc:spChg>
        <pc:picChg chg="mod">
          <ac:chgData name="Bass, Michael" userId="1e3133ee-4f87-4cee-8875-f1938349ec3e" providerId="ADAL" clId="{17A872E5-AA62-4AB3-87F4-4BA0A1FE257E}" dt="2019-09-16T10:27:26.733" v="0"/>
          <ac:picMkLst>
            <pc:docMk/>
            <pc:sldMk cId="3304627840" sldId="394"/>
            <ac:picMk id="3074" creationId="{00000000-0000-0000-0000-000000000000}"/>
          </ac:picMkLst>
        </pc:picChg>
        <pc:picChg chg="mod">
          <ac:chgData name="Bass, Michael" userId="1e3133ee-4f87-4cee-8875-f1938349ec3e" providerId="ADAL" clId="{17A872E5-AA62-4AB3-87F4-4BA0A1FE257E}" dt="2019-09-16T10:27:26.733" v="0"/>
          <ac:picMkLst>
            <pc:docMk/>
            <pc:sldMk cId="3304627840" sldId="394"/>
            <ac:picMk id="3075" creationId="{00000000-0000-0000-0000-000000000000}"/>
          </ac:picMkLst>
        </pc:picChg>
        <pc:picChg chg="mod">
          <ac:chgData name="Bass, Michael" userId="1e3133ee-4f87-4cee-8875-f1938349ec3e" providerId="ADAL" clId="{17A872E5-AA62-4AB3-87F4-4BA0A1FE257E}" dt="2019-09-16T10:27:26.733" v="0"/>
          <ac:picMkLst>
            <pc:docMk/>
            <pc:sldMk cId="3304627840" sldId="394"/>
            <ac:picMk id="3076" creationId="{00000000-0000-0000-0000-000000000000}"/>
          </ac:picMkLst>
        </pc:picChg>
      </pc:sldChg>
      <pc:sldChg chg="modSp">
        <pc:chgData name="Bass, Michael" userId="1e3133ee-4f87-4cee-8875-f1938349ec3e" providerId="ADAL" clId="{17A872E5-AA62-4AB3-87F4-4BA0A1FE257E}" dt="2019-09-16T10:27:26.733" v="0"/>
        <pc:sldMkLst>
          <pc:docMk/>
          <pc:sldMk cId="2832132983" sldId="395"/>
        </pc:sldMkLst>
        <pc:spChg chg="mod">
          <ac:chgData name="Bass, Michael" userId="1e3133ee-4f87-4cee-8875-f1938349ec3e" providerId="ADAL" clId="{17A872E5-AA62-4AB3-87F4-4BA0A1FE257E}" dt="2019-09-16T10:27:26.733" v="0"/>
          <ac:spMkLst>
            <pc:docMk/>
            <pc:sldMk cId="2832132983" sldId="395"/>
            <ac:spMk id="2" creationId="{00000000-0000-0000-0000-000000000000}"/>
          </ac:spMkLst>
        </pc:spChg>
        <pc:picChg chg="mod">
          <ac:chgData name="Bass, Michael" userId="1e3133ee-4f87-4cee-8875-f1938349ec3e" providerId="ADAL" clId="{17A872E5-AA62-4AB3-87F4-4BA0A1FE257E}" dt="2019-09-16T10:27:26.733" v="0"/>
          <ac:picMkLst>
            <pc:docMk/>
            <pc:sldMk cId="2832132983" sldId="395"/>
            <ac:picMk id="5122" creationId="{00000000-0000-0000-0000-000000000000}"/>
          </ac:picMkLst>
        </pc:picChg>
      </pc:sldChg>
      <pc:sldChg chg="modSp">
        <pc:chgData name="Bass, Michael" userId="1e3133ee-4f87-4cee-8875-f1938349ec3e" providerId="ADAL" clId="{17A872E5-AA62-4AB3-87F4-4BA0A1FE257E}" dt="2019-09-16T10:27:26.733" v="0"/>
        <pc:sldMkLst>
          <pc:docMk/>
          <pc:sldMk cId="1913332290" sldId="396"/>
        </pc:sldMkLst>
        <pc:spChg chg="mod">
          <ac:chgData name="Bass, Michael" userId="1e3133ee-4f87-4cee-8875-f1938349ec3e" providerId="ADAL" clId="{17A872E5-AA62-4AB3-87F4-4BA0A1FE257E}" dt="2019-09-16T10:27:26.733" v="0"/>
          <ac:spMkLst>
            <pc:docMk/>
            <pc:sldMk cId="1913332290" sldId="396"/>
            <ac:spMk id="2" creationId="{00000000-0000-0000-0000-000000000000}"/>
          </ac:spMkLst>
        </pc:spChg>
        <pc:picChg chg="mod">
          <ac:chgData name="Bass, Michael" userId="1e3133ee-4f87-4cee-8875-f1938349ec3e" providerId="ADAL" clId="{17A872E5-AA62-4AB3-87F4-4BA0A1FE257E}" dt="2019-09-16T10:27:26.733" v="0"/>
          <ac:picMkLst>
            <pc:docMk/>
            <pc:sldMk cId="1913332290" sldId="396"/>
            <ac:picMk id="4098" creationId="{00000000-0000-0000-0000-000000000000}"/>
          </ac:picMkLst>
        </pc:picChg>
      </pc:sldChg>
      <pc:sldChg chg="modSp">
        <pc:chgData name="Bass, Michael" userId="1e3133ee-4f87-4cee-8875-f1938349ec3e" providerId="ADAL" clId="{17A872E5-AA62-4AB3-87F4-4BA0A1FE257E}" dt="2019-09-16T10:27:26.733" v="0"/>
        <pc:sldMkLst>
          <pc:docMk/>
          <pc:sldMk cId="4231771015" sldId="397"/>
        </pc:sldMkLst>
        <pc:spChg chg="mod">
          <ac:chgData name="Bass, Michael" userId="1e3133ee-4f87-4cee-8875-f1938349ec3e" providerId="ADAL" clId="{17A872E5-AA62-4AB3-87F4-4BA0A1FE257E}" dt="2019-09-16T10:27:26.733" v="0"/>
          <ac:spMkLst>
            <pc:docMk/>
            <pc:sldMk cId="4231771015" sldId="397"/>
            <ac:spMk id="4" creationId="{1609958C-67FC-410A-9A6D-A28DDD03529A}"/>
          </ac:spMkLst>
        </pc:spChg>
        <pc:picChg chg="mod">
          <ac:chgData name="Bass, Michael" userId="1e3133ee-4f87-4cee-8875-f1938349ec3e" providerId="ADAL" clId="{17A872E5-AA62-4AB3-87F4-4BA0A1FE257E}" dt="2019-09-16T10:27:26.733" v="0"/>
          <ac:picMkLst>
            <pc:docMk/>
            <pc:sldMk cId="4231771015" sldId="397"/>
            <ac:picMk id="1026" creationId="{00000000-0000-0000-0000-000000000000}"/>
          </ac:picMkLst>
        </pc:picChg>
      </pc:sldChg>
      <pc:sldChg chg="modSp">
        <pc:chgData name="Bass, Michael" userId="1e3133ee-4f87-4cee-8875-f1938349ec3e" providerId="ADAL" clId="{17A872E5-AA62-4AB3-87F4-4BA0A1FE257E}" dt="2019-09-16T10:27:26.733" v="0"/>
        <pc:sldMkLst>
          <pc:docMk/>
          <pc:sldMk cId="4006031885" sldId="398"/>
        </pc:sldMkLst>
        <pc:spChg chg="mod">
          <ac:chgData name="Bass, Michael" userId="1e3133ee-4f87-4cee-8875-f1938349ec3e" providerId="ADAL" clId="{17A872E5-AA62-4AB3-87F4-4BA0A1FE257E}" dt="2019-09-16T10:27:26.733" v="0"/>
          <ac:spMkLst>
            <pc:docMk/>
            <pc:sldMk cId="4006031885" sldId="398"/>
            <ac:spMk id="3" creationId="{00000000-0000-0000-0000-000000000000}"/>
          </ac:spMkLst>
        </pc:spChg>
        <pc:spChg chg="mod">
          <ac:chgData name="Bass, Michael" userId="1e3133ee-4f87-4cee-8875-f1938349ec3e" providerId="ADAL" clId="{17A872E5-AA62-4AB3-87F4-4BA0A1FE257E}" dt="2019-09-16T10:27:26.733" v="0"/>
          <ac:spMkLst>
            <pc:docMk/>
            <pc:sldMk cId="4006031885" sldId="398"/>
            <ac:spMk id="5" creationId="{00000000-0000-0000-0000-000000000000}"/>
          </ac:spMkLst>
        </pc:spChg>
        <pc:picChg chg="mod">
          <ac:chgData name="Bass, Michael" userId="1e3133ee-4f87-4cee-8875-f1938349ec3e" providerId="ADAL" clId="{17A872E5-AA62-4AB3-87F4-4BA0A1FE257E}" dt="2019-09-16T10:27:26.733" v="0"/>
          <ac:picMkLst>
            <pc:docMk/>
            <pc:sldMk cId="4006031885" sldId="398"/>
            <ac:picMk id="1026" creationId="{00000000-0000-0000-0000-000000000000}"/>
          </ac:picMkLst>
        </pc:picChg>
      </pc:sldChg>
      <pc:sldMasterChg chg="modSp modSldLayout">
        <pc:chgData name="Bass, Michael" userId="1e3133ee-4f87-4cee-8875-f1938349ec3e" providerId="ADAL" clId="{17A872E5-AA62-4AB3-87F4-4BA0A1FE257E}" dt="2019-09-16T10:27:26.733" v="0"/>
        <pc:sldMasterMkLst>
          <pc:docMk/>
          <pc:sldMasterMk cId="0" sldId="2147483685"/>
        </pc:sldMasterMkLst>
        <pc:spChg chg="mod">
          <ac:chgData name="Bass, Michael" userId="1e3133ee-4f87-4cee-8875-f1938349ec3e" providerId="ADAL" clId="{17A872E5-AA62-4AB3-87F4-4BA0A1FE257E}" dt="2019-09-16T10:27:26.733" v="0"/>
          <ac:spMkLst>
            <pc:docMk/>
            <pc:sldMasterMk cId="0" sldId="2147483685"/>
            <ac:spMk id="2" creationId="{00000000-0000-0000-0000-000000000000}"/>
          </ac:spMkLst>
        </pc:spChg>
        <pc:spChg chg="mod">
          <ac:chgData name="Bass, Michael" userId="1e3133ee-4f87-4cee-8875-f1938349ec3e" providerId="ADAL" clId="{17A872E5-AA62-4AB3-87F4-4BA0A1FE257E}" dt="2019-09-16T10:27:26.733" v="0"/>
          <ac:spMkLst>
            <pc:docMk/>
            <pc:sldMasterMk cId="0" sldId="2147483685"/>
            <ac:spMk id="3" creationId="{00000000-0000-0000-0000-000000000000}"/>
          </ac:spMkLst>
        </pc:spChg>
        <pc:spChg chg="mod">
          <ac:chgData name="Bass, Michael" userId="1e3133ee-4f87-4cee-8875-f1938349ec3e" providerId="ADAL" clId="{17A872E5-AA62-4AB3-87F4-4BA0A1FE257E}" dt="2019-09-16T10:27:26.733" v="0"/>
          <ac:spMkLst>
            <pc:docMk/>
            <pc:sldMasterMk cId="0" sldId="2147483685"/>
            <ac:spMk id="6" creationId="{00000000-0000-0000-0000-000000000000}"/>
          </ac:spMkLst>
        </pc:spChg>
        <pc:spChg chg="mod">
          <ac:chgData name="Bass, Michael" userId="1e3133ee-4f87-4cee-8875-f1938349ec3e" providerId="ADAL" clId="{17A872E5-AA62-4AB3-87F4-4BA0A1FE257E}" dt="2019-09-16T10:27:26.733" v="0"/>
          <ac:spMkLst>
            <pc:docMk/>
            <pc:sldMasterMk cId="0" sldId="2147483685"/>
            <ac:spMk id="8" creationId="{00000000-0000-0000-0000-000000000000}"/>
          </ac:spMkLst>
        </pc:spChg>
        <pc:picChg chg="mod">
          <ac:chgData name="Bass, Michael" userId="1e3133ee-4f87-4cee-8875-f1938349ec3e" providerId="ADAL" clId="{17A872E5-AA62-4AB3-87F4-4BA0A1FE257E}" dt="2019-09-16T10:27:26.733" v="0"/>
          <ac:picMkLst>
            <pc:docMk/>
            <pc:sldMasterMk cId="0" sldId="2147483685"/>
            <ac:picMk id="7" creationId="{00000000-0000-0000-0000-000000000000}"/>
          </ac:picMkLst>
        </pc:picChg>
        <pc:sldLayoutChg chg="modSp">
          <pc:chgData name="Bass, Michael" userId="1e3133ee-4f87-4cee-8875-f1938349ec3e" providerId="ADAL" clId="{17A872E5-AA62-4AB3-87F4-4BA0A1FE257E}" dt="2019-09-16T10:27:26.733" v="0"/>
          <pc:sldLayoutMkLst>
            <pc:docMk/>
            <pc:sldMasterMk cId="0" sldId="2147483685"/>
            <pc:sldLayoutMk cId="0" sldId="2147483686"/>
          </pc:sldLayoutMkLst>
          <pc:spChg chg="mod">
            <ac:chgData name="Bass, Michael" userId="1e3133ee-4f87-4cee-8875-f1938349ec3e" providerId="ADAL" clId="{17A872E5-AA62-4AB3-87F4-4BA0A1FE257E}" dt="2019-09-16T10:27:26.733" v="0"/>
            <ac:spMkLst>
              <pc:docMk/>
              <pc:sldMasterMk cId="0" sldId="2147483685"/>
              <pc:sldLayoutMk cId="0" sldId="2147483686"/>
              <ac:spMk id="2" creationId="{00000000-0000-0000-0000-000000000000}"/>
            </ac:spMkLst>
          </pc:spChg>
          <pc:spChg chg="mod">
            <ac:chgData name="Bass, Michael" userId="1e3133ee-4f87-4cee-8875-f1938349ec3e" providerId="ADAL" clId="{17A872E5-AA62-4AB3-87F4-4BA0A1FE257E}" dt="2019-09-16T10:27:26.733" v="0"/>
            <ac:spMkLst>
              <pc:docMk/>
              <pc:sldMasterMk cId="0" sldId="2147483685"/>
              <pc:sldLayoutMk cId="0" sldId="2147483686"/>
              <ac:spMk id="3" creationId="{00000000-0000-0000-0000-000000000000}"/>
            </ac:spMkLst>
          </pc:spChg>
        </pc:sldLayoutChg>
        <pc:sldLayoutChg chg="modSp">
          <pc:chgData name="Bass, Michael" userId="1e3133ee-4f87-4cee-8875-f1938349ec3e" providerId="ADAL" clId="{17A872E5-AA62-4AB3-87F4-4BA0A1FE257E}" dt="2019-09-16T10:27:26.733" v="0"/>
          <pc:sldLayoutMkLst>
            <pc:docMk/>
            <pc:sldMasterMk cId="0" sldId="2147483685"/>
            <pc:sldLayoutMk cId="0" sldId="2147483687"/>
          </pc:sldLayoutMkLst>
          <pc:spChg chg="mod">
            <ac:chgData name="Bass, Michael" userId="1e3133ee-4f87-4cee-8875-f1938349ec3e" providerId="ADAL" clId="{17A872E5-AA62-4AB3-87F4-4BA0A1FE257E}" dt="2019-09-16T10:27:26.733" v="0"/>
            <ac:spMkLst>
              <pc:docMk/>
              <pc:sldMasterMk cId="0" sldId="2147483685"/>
              <pc:sldLayoutMk cId="0" sldId="2147483687"/>
              <ac:spMk id="6" creationId="{00000000-0000-0000-0000-000000000000}"/>
            </ac:spMkLst>
          </pc:spChg>
        </pc:sldLayoutChg>
        <pc:sldLayoutChg chg="modSp">
          <pc:chgData name="Bass, Michael" userId="1e3133ee-4f87-4cee-8875-f1938349ec3e" providerId="ADAL" clId="{17A872E5-AA62-4AB3-87F4-4BA0A1FE257E}" dt="2019-09-16T10:27:26.733" v="0"/>
          <pc:sldLayoutMkLst>
            <pc:docMk/>
            <pc:sldMasterMk cId="0" sldId="2147483685"/>
            <pc:sldLayoutMk cId="0" sldId="2147483688"/>
          </pc:sldLayoutMkLst>
          <pc:spChg chg="mod">
            <ac:chgData name="Bass, Michael" userId="1e3133ee-4f87-4cee-8875-f1938349ec3e" providerId="ADAL" clId="{17A872E5-AA62-4AB3-87F4-4BA0A1FE257E}" dt="2019-09-16T10:27:26.733" v="0"/>
            <ac:spMkLst>
              <pc:docMk/>
              <pc:sldMasterMk cId="0" sldId="2147483685"/>
              <pc:sldLayoutMk cId="0" sldId="2147483688"/>
              <ac:spMk id="2" creationId="{00000000-0000-0000-0000-000000000000}"/>
            </ac:spMkLst>
          </pc:spChg>
          <pc:spChg chg="mod">
            <ac:chgData name="Bass, Michael" userId="1e3133ee-4f87-4cee-8875-f1938349ec3e" providerId="ADAL" clId="{17A872E5-AA62-4AB3-87F4-4BA0A1FE257E}" dt="2019-09-16T10:27:26.733" v="0"/>
            <ac:spMkLst>
              <pc:docMk/>
              <pc:sldMasterMk cId="0" sldId="2147483685"/>
              <pc:sldLayoutMk cId="0" sldId="2147483688"/>
              <ac:spMk id="3" creationId="{00000000-0000-0000-0000-000000000000}"/>
            </ac:spMkLst>
          </pc:spChg>
        </pc:sldLayoutChg>
        <pc:sldLayoutChg chg="modSp">
          <pc:chgData name="Bass, Michael" userId="1e3133ee-4f87-4cee-8875-f1938349ec3e" providerId="ADAL" clId="{17A872E5-AA62-4AB3-87F4-4BA0A1FE257E}" dt="2019-09-16T10:27:26.733" v="0"/>
          <pc:sldLayoutMkLst>
            <pc:docMk/>
            <pc:sldMasterMk cId="0" sldId="2147483685"/>
            <pc:sldLayoutMk cId="0" sldId="2147483689"/>
          </pc:sldLayoutMkLst>
          <pc:spChg chg="mod">
            <ac:chgData name="Bass, Michael" userId="1e3133ee-4f87-4cee-8875-f1938349ec3e" providerId="ADAL" clId="{17A872E5-AA62-4AB3-87F4-4BA0A1FE257E}" dt="2019-09-16T10:27:26.733" v="0"/>
            <ac:spMkLst>
              <pc:docMk/>
              <pc:sldMasterMk cId="0" sldId="2147483685"/>
              <pc:sldLayoutMk cId="0" sldId="2147483689"/>
              <ac:spMk id="3" creationId="{00000000-0000-0000-0000-000000000000}"/>
            </ac:spMkLst>
          </pc:spChg>
          <pc:spChg chg="mod">
            <ac:chgData name="Bass, Michael" userId="1e3133ee-4f87-4cee-8875-f1938349ec3e" providerId="ADAL" clId="{17A872E5-AA62-4AB3-87F4-4BA0A1FE257E}" dt="2019-09-16T10:27:26.733" v="0"/>
            <ac:spMkLst>
              <pc:docMk/>
              <pc:sldMasterMk cId="0" sldId="2147483685"/>
              <pc:sldLayoutMk cId="0" sldId="2147483689"/>
              <ac:spMk id="4" creationId="{00000000-0000-0000-0000-000000000000}"/>
            </ac:spMkLst>
          </pc:spChg>
        </pc:sldLayoutChg>
        <pc:sldLayoutChg chg="modSp">
          <pc:chgData name="Bass, Michael" userId="1e3133ee-4f87-4cee-8875-f1938349ec3e" providerId="ADAL" clId="{17A872E5-AA62-4AB3-87F4-4BA0A1FE257E}" dt="2019-09-16T10:27:26.733" v="0"/>
          <pc:sldLayoutMkLst>
            <pc:docMk/>
            <pc:sldMasterMk cId="0" sldId="2147483685"/>
            <pc:sldLayoutMk cId="0" sldId="2147483690"/>
          </pc:sldLayoutMkLst>
          <pc:spChg chg="mod">
            <ac:chgData name="Bass, Michael" userId="1e3133ee-4f87-4cee-8875-f1938349ec3e" providerId="ADAL" clId="{17A872E5-AA62-4AB3-87F4-4BA0A1FE257E}" dt="2019-09-16T10:27:26.733" v="0"/>
            <ac:spMkLst>
              <pc:docMk/>
              <pc:sldMasterMk cId="0" sldId="2147483685"/>
              <pc:sldLayoutMk cId="0" sldId="2147483690"/>
              <ac:spMk id="3" creationId="{00000000-0000-0000-0000-000000000000}"/>
            </ac:spMkLst>
          </pc:spChg>
          <pc:spChg chg="mod">
            <ac:chgData name="Bass, Michael" userId="1e3133ee-4f87-4cee-8875-f1938349ec3e" providerId="ADAL" clId="{17A872E5-AA62-4AB3-87F4-4BA0A1FE257E}" dt="2019-09-16T10:27:26.733" v="0"/>
            <ac:spMkLst>
              <pc:docMk/>
              <pc:sldMasterMk cId="0" sldId="2147483685"/>
              <pc:sldLayoutMk cId="0" sldId="2147483690"/>
              <ac:spMk id="4" creationId="{00000000-0000-0000-0000-000000000000}"/>
            </ac:spMkLst>
          </pc:spChg>
          <pc:spChg chg="mod">
            <ac:chgData name="Bass, Michael" userId="1e3133ee-4f87-4cee-8875-f1938349ec3e" providerId="ADAL" clId="{17A872E5-AA62-4AB3-87F4-4BA0A1FE257E}" dt="2019-09-16T10:27:26.733" v="0"/>
            <ac:spMkLst>
              <pc:docMk/>
              <pc:sldMasterMk cId="0" sldId="2147483685"/>
              <pc:sldLayoutMk cId="0" sldId="2147483690"/>
              <ac:spMk id="5" creationId="{00000000-0000-0000-0000-000000000000}"/>
            </ac:spMkLst>
          </pc:spChg>
          <pc:spChg chg="mod">
            <ac:chgData name="Bass, Michael" userId="1e3133ee-4f87-4cee-8875-f1938349ec3e" providerId="ADAL" clId="{17A872E5-AA62-4AB3-87F4-4BA0A1FE257E}" dt="2019-09-16T10:27:26.733" v="0"/>
            <ac:spMkLst>
              <pc:docMk/>
              <pc:sldMasterMk cId="0" sldId="2147483685"/>
              <pc:sldLayoutMk cId="0" sldId="2147483690"/>
              <ac:spMk id="6" creationId="{00000000-0000-0000-0000-000000000000}"/>
            </ac:spMkLst>
          </pc:spChg>
          <pc:spChg chg="mod">
            <ac:chgData name="Bass, Michael" userId="1e3133ee-4f87-4cee-8875-f1938349ec3e" providerId="ADAL" clId="{17A872E5-AA62-4AB3-87F4-4BA0A1FE257E}" dt="2019-09-16T10:27:26.733" v="0"/>
            <ac:spMkLst>
              <pc:docMk/>
              <pc:sldMasterMk cId="0" sldId="2147483685"/>
              <pc:sldLayoutMk cId="0" sldId="2147483690"/>
              <ac:spMk id="11" creationId="{00000000-0000-0000-0000-000000000000}"/>
            </ac:spMkLst>
          </pc:spChg>
        </pc:sldLayoutChg>
        <pc:sldLayoutChg chg="modSp">
          <pc:chgData name="Bass, Michael" userId="1e3133ee-4f87-4cee-8875-f1938349ec3e" providerId="ADAL" clId="{17A872E5-AA62-4AB3-87F4-4BA0A1FE257E}" dt="2019-09-16T10:27:26.733" v="0"/>
          <pc:sldLayoutMkLst>
            <pc:docMk/>
            <pc:sldMasterMk cId="0" sldId="2147483685"/>
            <pc:sldLayoutMk cId="0" sldId="2147483693"/>
          </pc:sldLayoutMkLst>
          <pc:spChg chg="mod">
            <ac:chgData name="Bass, Michael" userId="1e3133ee-4f87-4cee-8875-f1938349ec3e" providerId="ADAL" clId="{17A872E5-AA62-4AB3-87F4-4BA0A1FE257E}" dt="2019-09-16T10:27:26.733" v="0"/>
            <ac:spMkLst>
              <pc:docMk/>
              <pc:sldMasterMk cId="0" sldId="2147483685"/>
              <pc:sldLayoutMk cId="0" sldId="2147483693"/>
              <ac:spMk id="2" creationId="{00000000-0000-0000-0000-000000000000}"/>
            </ac:spMkLst>
          </pc:spChg>
          <pc:spChg chg="mod">
            <ac:chgData name="Bass, Michael" userId="1e3133ee-4f87-4cee-8875-f1938349ec3e" providerId="ADAL" clId="{17A872E5-AA62-4AB3-87F4-4BA0A1FE257E}" dt="2019-09-16T10:27:26.733" v="0"/>
            <ac:spMkLst>
              <pc:docMk/>
              <pc:sldMasterMk cId="0" sldId="2147483685"/>
              <pc:sldLayoutMk cId="0" sldId="2147483693"/>
              <ac:spMk id="3" creationId="{00000000-0000-0000-0000-000000000000}"/>
            </ac:spMkLst>
          </pc:spChg>
          <pc:spChg chg="mod">
            <ac:chgData name="Bass, Michael" userId="1e3133ee-4f87-4cee-8875-f1938349ec3e" providerId="ADAL" clId="{17A872E5-AA62-4AB3-87F4-4BA0A1FE257E}" dt="2019-09-16T10:27:26.733" v="0"/>
            <ac:spMkLst>
              <pc:docMk/>
              <pc:sldMasterMk cId="0" sldId="2147483685"/>
              <pc:sldLayoutMk cId="0" sldId="2147483693"/>
              <ac:spMk id="4" creationId="{00000000-0000-0000-0000-000000000000}"/>
            </ac:spMkLst>
          </pc:spChg>
        </pc:sldLayoutChg>
        <pc:sldLayoutChg chg="modSp">
          <pc:chgData name="Bass, Michael" userId="1e3133ee-4f87-4cee-8875-f1938349ec3e" providerId="ADAL" clId="{17A872E5-AA62-4AB3-87F4-4BA0A1FE257E}" dt="2019-09-16T10:27:26.733" v="0"/>
          <pc:sldLayoutMkLst>
            <pc:docMk/>
            <pc:sldMasterMk cId="0" sldId="2147483685"/>
            <pc:sldLayoutMk cId="0" sldId="2147483694"/>
          </pc:sldLayoutMkLst>
          <pc:spChg chg="mod">
            <ac:chgData name="Bass, Michael" userId="1e3133ee-4f87-4cee-8875-f1938349ec3e" providerId="ADAL" clId="{17A872E5-AA62-4AB3-87F4-4BA0A1FE257E}" dt="2019-09-16T10:27:26.733" v="0"/>
            <ac:spMkLst>
              <pc:docMk/>
              <pc:sldMasterMk cId="0" sldId="2147483685"/>
              <pc:sldLayoutMk cId="0" sldId="2147483694"/>
              <ac:spMk id="2" creationId="{00000000-0000-0000-0000-000000000000}"/>
            </ac:spMkLst>
          </pc:spChg>
          <pc:spChg chg="mod">
            <ac:chgData name="Bass, Michael" userId="1e3133ee-4f87-4cee-8875-f1938349ec3e" providerId="ADAL" clId="{17A872E5-AA62-4AB3-87F4-4BA0A1FE257E}" dt="2019-09-16T10:27:26.733" v="0"/>
            <ac:spMkLst>
              <pc:docMk/>
              <pc:sldMasterMk cId="0" sldId="2147483685"/>
              <pc:sldLayoutMk cId="0" sldId="2147483694"/>
              <ac:spMk id="3" creationId="{00000000-0000-0000-0000-000000000000}"/>
            </ac:spMkLst>
          </pc:spChg>
          <pc:spChg chg="mod">
            <ac:chgData name="Bass, Michael" userId="1e3133ee-4f87-4cee-8875-f1938349ec3e" providerId="ADAL" clId="{17A872E5-AA62-4AB3-87F4-4BA0A1FE257E}" dt="2019-09-16T10:27:26.733" v="0"/>
            <ac:spMkLst>
              <pc:docMk/>
              <pc:sldMasterMk cId="0" sldId="2147483685"/>
              <pc:sldLayoutMk cId="0" sldId="2147483694"/>
              <ac:spMk id="4" creationId="{00000000-0000-0000-0000-000000000000}"/>
            </ac:spMkLst>
          </pc:spChg>
        </pc:sldLayoutChg>
        <pc:sldLayoutChg chg="modSp">
          <pc:chgData name="Bass, Michael" userId="1e3133ee-4f87-4cee-8875-f1938349ec3e" providerId="ADAL" clId="{17A872E5-AA62-4AB3-87F4-4BA0A1FE257E}" dt="2019-09-16T10:27:26.733" v="0"/>
          <pc:sldLayoutMkLst>
            <pc:docMk/>
            <pc:sldMasterMk cId="0" sldId="2147483685"/>
            <pc:sldLayoutMk cId="0" sldId="2147483696"/>
          </pc:sldLayoutMkLst>
          <pc:spChg chg="mod">
            <ac:chgData name="Bass, Michael" userId="1e3133ee-4f87-4cee-8875-f1938349ec3e" providerId="ADAL" clId="{17A872E5-AA62-4AB3-87F4-4BA0A1FE257E}" dt="2019-09-16T10:27:26.733" v="0"/>
            <ac:spMkLst>
              <pc:docMk/>
              <pc:sldMasterMk cId="0" sldId="2147483685"/>
              <pc:sldLayoutMk cId="0" sldId="2147483696"/>
              <ac:spMk id="2" creationId="{00000000-0000-0000-0000-000000000000}"/>
            </ac:spMkLst>
          </pc:spChg>
          <pc:spChg chg="mod">
            <ac:chgData name="Bass, Michael" userId="1e3133ee-4f87-4cee-8875-f1938349ec3e" providerId="ADAL" clId="{17A872E5-AA62-4AB3-87F4-4BA0A1FE257E}" dt="2019-09-16T10:27:26.733" v="0"/>
            <ac:spMkLst>
              <pc:docMk/>
              <pc:sldMasterMk cId="0" sldId="2147483685"/>
              <pc:sldLayoutMk cId="0" sldId="2147483696"/>
              <ac:spMk id="3" creationId="{00000000-0000-0000-0000-000000000000}"/>
            </ac:spMkLst>
          </pc:spChg>
        </pc:sldLayoutChg>
        <pc:sldLayoutChg chg="modSp">
          <pc:chgData name="Bass, Michael" userId="1e3133ee-4f87-4cee-8875-f1938349ec3e" providerId="ADAL" clId="{17A872E5-AA62-4AB3-87F4-4BA0A1FE257E}" dt="2019-09-16T10:27:26.733" v="0"/>
          <pc:sldLayoutMkLst>
            <pc:docMk/>
            <pc:sldMasterMk cId="0" sldId="2147483685"/>
            <pc:sldLayoutMk cId="3307115755" sldId="2147483698"/>
          </pc:sldLayoutMkLst>
          <pc:spChg chg="mod">
            <ac:chgData name="Bass, Michael" userId="1e3133ee-4f87-4cee-8875-f1938349ec3e" providerId="ADAL" clId="{17A872E5-AA62-4AB3-87F4-4BA0A1FE257E}" dt="2019-09-16T10:27:26.733" v="0"/>
            <ac:spMkLst>
              <pc:docMk/>
              <pc:sldMasterMk cId="0" sldId="2147483685"/>
              <pc:sldLayoutMk cId="3307115755" sldId="2147483698"/>
              <ac:spMk id="2" creationId="{00000000-0000-0000-0000-000000000000}"/>
            </ac:spMkLst>
          </pc:spChg>
          <pc:spChg chg="mod">
            <ac:chgData name="Bass, Michael" userId="1e3133ee-4f87-4cee-8875-f1938349ec3e" providerId="ADAL" clId="{17A872E5-AA62-4AB3-87F4-4BA0A1FE257E}" dt="2019-09-16T10:27:26.733" v="0"/>
            <ac:spMkLst>
              <pc:docMk/>
              <pc:sldMasterMk cId="0" sldId="2147483685"/>
              <pc:sldLayoutMk cId="3307115755" sldId="2147483698"/>
              <ac:spMk id="3" creationId="{00000000-0000-0000-0000-000000000000}"/>
            </ac:spMkLst>
          </pc:spChg>
          <pc:spChg chg="mod">
            <ac:chgData name="Bass, Michael" userId="1e3133ee-4f87-4cee-8875-f1938349ec3e" providerId="ADAL" clId="{17A872E5-AA62-4AB3-87F4-4BA0A1FE257E}" dt="2019-09-16T10:27:26.733" v="0"/>
            <ac:spMkLst>
              <pc:docMk/>
              <pc:sldMasterMk cId="0" sldId="2147483685"/>
              <pc:sldLayoutMk cId="3307115755" sldId="2147483698"/>
              <ac:spMk id="6" creationId="{00000000-0000-0000-0000-000000000000}"/>
            </ac:spMkLst>
          </pc:spChg>
        </pc:sldLayoutChg>
      </pc:sldMasterChg>
    </pc:docChg>
  </pc:docChgLst>
  <pc:docChgLst>
    <pc:chgData name="Bass, Michael" userId="S::fdrmb5@hallam.shu.ac.uk::1e3133ee-4f87-4cee-8875-f1938349ec3e" providerId="AD" clId="Web-{A81F277E-ABC1-4354-3436-B40F671521DC}"/>
    <pc:docChg chg="addSld modSld sldOrd">
      <pc:chgData name="Bass, Michael" userId="S::fdrmb5@hallam.shu.ac.uk::1e3133ee-4f87-4cee-8875-f1938349ec3e" providerId="AD" clId="Web-{A81F277E-ABC1-4354-3436-B40F671521DC}" dt="2019-07-08T10:17:56.935" v="104" actId="20577"/>
      <pc:docMkLst>
        <pc:docMk/>
      </pc:docMkLst>
      <pc:sldChg chg="modSp">
        <pc:chgData name="Bass, Michael" userId="S::fdrmb5@hallam.shu.ac.uk::1e3133ee-4f87-4cee-8875-f1938349ec3e" providerId="AD" clId="Web-{A81F277E-ABC1-4354-3436-B40F671521DC}" dt="2019-07-08T10:17:56.931" v="103" actId="20577"/>
        <pc:sldMkLst>
          <pc:docMk/>
          <pc:sldMk cId="2216325441" sldId="386"/>
        </pc:sldMkLst>
        <pc:spChg chg="mod">
          <ac:chgData name="Bass, Michael" userId="S::fdrmb5@hallam.shu.ac.uk::1e3133ee-4f87-4cee-8875-f1938349ec3e" providerId="AD" clId="Web-{A81F277E-ABC1-4354-3436-B40F671521DC}" dt="2019-07-08T10:17:56.931" v="103" actId="20577"/>
          <ac:spMkLst>
            <pc:docMk/>
            <pc:sldMk cId="2216325441" sldId="386"/>
            <ac:spMk id="3" creationId="{00000000-0000-0000-0000-000000000000}"/>
          </ac:spMkLst>
        </pc:spChg>
      </pc:sldChg>
      <pc:sldChg chg="addSp modSp new ord">
        <pc:chgData name="Bass, Michael" userId="S::fdrmb5@hallam.shu.ac.uk::1e3133ee-4f87-4cee-8875-f1938349ec3e" providerId="AD" clId="Web-{A81F277E-ABC1-4354-3436-B40F671521DC}" dt="2019-07-08T10:16:17.852" v="15" actId="1076"/>
        <pc:sldMkLst>
          <pc:docMk/>
          <pc:sldMk cId="4231771015" sldId="397"/>
        </pc:sldMkLst>
        <pc:spChg chg="add mod">
          <ac:chgData name="Bass, Michael" userId="S::fdrmb5@hallam.shu.ac.uk::1e3133ee-4f87-4cee-8875-f1938349ec3e" providerId="AD" clId="Web-{A81F277E-ABC1-4354-3436-B40F671521DC}" dt="2019-07-08T10:16:17.852" v="15" actId="1076"/>
          <ac:spMkLst>
            <pc:docMk/>
            <pc:sldMk cId="4231771015" sldId="397"/>
            <ac:spMk id="4" creationId="{1609958C-67FC-410A-9A6D-A28DDD03529A}"/>
          </ac:spMkLst>
        </pc:spChg>
        <pc:picChg chg="add mod">
          <ac:chgData name="Bass, Michael" userId="S::fdrmb5@hallam.shu.ac.uk::1e3133ee-4f87-4cee-8875-f1938349ec3e" providerId="AD" clId="Web-{A81F277E-ABC1-4354-3436-B40F671521DC}" dt="2019-07-08T10:15:41.509" v="5" actId="14100"/>
          <ac:picMkLst>
            <pc:docMk/>
            <pc:sldMk cId="4231771015" sldId="397"/>
            <ac:picMk id="2" creationId="{D8F1FFD3-5FED-4A08-BC22-F955571F11F3}"/>
          </ac:picMkLst>
        </pc:picChg>
      </pc:sldChg>
    </pc:docChg>
  </pc:docChgLst>
  <pc:docChgLst>
    <pc:chgData name="Bass, Michael" userId="S::fdrmb5@hallam.shu.ac.uk::1e3133ee-4f87-4cee-8875-f1938349ec3e" providerId="AD" clId="Web-{4DD4D55A-6572-CCC0-A352-FABB9ED5B5EB}"/>
  </pc:docChgLst>
  <pc:docChgLst>
    <pc:chgData name="Bass, Michael" userId="S::fdrmb5@hallam.shu.ac.uk::1e3133ee-4f87-4cee-8875-f1938349ec3e" providerId="AD" clId="Web-{7D330E05-7B4D-38B9-A085-A228EC4ACA8C}"/>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9F19BA-5A3D-B943-AB01-2D0A9D38AB68}" type="doc">
      <dgm:prSet loTypeId="urn:microsoft.com/office/officeart/2005/8/layout/chevron1" loCatId="" qsTypeId="urn:microsoft.com/office/officeart/2005/8/quickstyle/simple4" qsCatId="simple" csTypeId="urn:microsoft.com/office/officeart/2005/8/colors/accent1_2" csCatId="accent1" phldr="1"/>
      <dgm:spPr/>
    </dgm:pt>
    <dgm:pt modelId="{CDC27ED8-16A2-F94E-A8A1-A27D05E3592A}">
      <dgm:prSet phldrT="[Text]"/>
      <dgm:spPr>
        <a:solidFill>
          <a:schemeClr val="tx2"/>
        </a:solidFill>
      </dgm:spPr>
      <dgm:t>
        <a:bodyPr/>
        <a:lstStyle/>
        <a:p>
          <a:r>
            <a:rPr lang="en-US" dirty="0"/>
            <a:t>Data Protection Act 1984</a:t>
          </a:r>
        </a:p>
      </dgm:t>
    </dgm:pt>
    <dgm:pt modelId="{01EF1D0F-420C-3A49-810F-72143F14EA4F}" type="parTrans" cxnId="{35135029-4DC9-9F4C-B8E3-7898895C2341}">
      <dgm:prSet/>
      <dgm:spPr/>
      <dgm:t>
        <a:bodyPr/>
        <a:lstStyle/>
        <a:p>
          <a:endParaRPr lang="en-US"/>
        </a:p>
      </dgm:t>
    </dgm:pt>
    <dgm:pt modelId="{4DCDCF23-7335-8E43-B6FD-7CC1F2DDA0BF}" type="sibTrans" cxnId="{35135029-4DC9-9F4C-B8E3-7898895C2341}">
      <dgm:prSet/>
      <dgm:spPr/>
      <dgm:t>
        <a:bodyPr/>
        <a:lstStyle/>
        <a:p>
          <a:endParaRPr lang="en-US"/>
        </a:p>
      </dgm:t>
    </dgm:pt>
    <dgm:pt modelId="{D1FE22FF-E258-DD4D-8ECD-0D5FA8C488A6}">
      <dgm:prSet phldrT="[Text]"/>
      <dgm:spPr>
        <a:solidFill>
          <a:srgbClr val="9C2A33"/>
        </a:solidFill>
      </dgm:spPr>
      <dgm:t>
        <a:bodyPr/>
        <a:lstStyle/>
        <a:p>
          <a:r>
            <a:rPr lang="en-US" dirty="0"/>
            <a:t>Data Protection (DPA)Act 1998</a:t>
          </a:r>
        </a:p>
      </dgm:t>
    </dgm:pt>
    <dgm:pt modelId="{6FDAF7CF-3F27-E646-9C51-766EF035D57F}" type="parTrans" cxnId="{9FC54D1D-25E5-454F-BB15-3D4F2DA348A2}">
      <dgm:prSet/>
      <dgm:spPr/>
      <dgm:t>
        <a:bodyPr/>
        <a:lstStyle/>
        <a:p>
          <a:endParaRPr lang="en-US"/>
        </a:p>
      </dgm:t>
    </dgm:pt>
    <dgm:pt modelId="{DA737F03-0DE4-F74F-BFAB-673D0C19C551}" type="sibTrans" cxnId="{9FC54D1D-25E5-454F-BB15-3D4F2DA348A2}">
      <dgm:prSet/>
      <dgm:spPr/>
      <dgm:t>
        <a:bodyPr/>
        <a:lstStyle/>
        <a:p>
          <a:endParaRPr lang="en-US"/>
        </a:p>
      </dgm:t>
    </dgm:pt>
    <dgm:pt modelId="{7B5A7062-BD45-5642-B8E8-2F613BCA815D}">
      <dgm:prSet phldrT="[Text]"/>
      <dgm:spPr>
        <a:solidFill>
          <a:srgbClr val="503A6E"/>
        </a:solidFill>
      </dgm:spPr>
      <dgm:t>
        <a:bodyPr/>
        <a:lstStyle/>
        <a:p>
          <a:r>
            <a:rPr lang="en-US" dirty="0"/>
            <a:t>General Data Protection Regulation 2018</a:t>
          </a:r>
        </a:p>
      </dgm:t>
    </dgm:pt>
    <dgm:pt modelId="{61437E72-355C-144E-8AA8-CFFBC812967E}" type="parTrans" cxnId="{D942FBA6-FD1C-DE4E-99D0-62A0D08F3323}">
      <dgm:prSet/>
      <dgm:spPr/>
      <dgm:t>
        <a:bodyPr/>
        <a:lstStyle/>
        <a:p>
          <a:endParaRPr lang="en-US"/>
        </a:p>
      </dgm:t>
    </dgm:pt>
    <dgm:pt modelId="{303BE6A9-4032-2B43-A89A-E6F62279796D}" type="sibTrans" cxnId="{D942FBA6-FD1C-DE4E-99D0-62A0D08F3323}">
      <dgm:prSet/>
      <dgm:spPr/>
      <dgm:t>
        <a:bodyPr/>
        <a:lstStyle/>
        <a:p>
          <a:endParaRPr lang="en-US"/>
        </a:p>
      </dgm:t>
    </dgm:pt>
    <dgm:pt modelId="{C6C19AD7-9604-F941-93D8-A359EC3DA722}" type="pres">
      <dgm:prSet presAssocID="{D09F19BA-5A3D-B943-AB01-2D0A9D38AB68}" presName="Name0" presStyleCnt="0">
        <dgm:presLayoutVars>
          <dgm:dir/>
          <dgm:animLvl val="lvl"/>
          <dgm:resizeHandles val="exact"/>
        </dgm:presLayoutVars>
      </dgm:prSet>
      <dgm:spPr/>
    </dgm:pt>
    <dgm:pt modelId="{617E6BC8-C954-954C-B7D5-B0DBC1149A4D}" type="pres">
      <dgm:prSet presAssocID="{CDC27ED8-16A2-F94E-A8A1-A27D05E3592A}" presName="parTxOnly" presStyleLbl="node1" presStyleIdx="0" presStyleCnt="3" custScaleY="136650">
        <dgm:presLayoutVars>
          <dgm:chMax val="0"/>
          <dgm:chPref val="0"/>
          <dgm:bulletEnabled val="1"/>
        </dgm:presLayoutVars>
      </dgm:prSet>
      <dgm:spPr/>
    </dgm:pt>
    <dgm:pt modelId="{507B5864-AF8D-6046-B0CC-F0F7DA0565C1}" type="pres">
      <dgm:prSet presAssocID="{4DCDCF23-7335-8E43-B6FD-7CC1F2DDA0BF}" presName="parTxOnlySpace" presStyleCnt="0"/>
      <dgm:spPr/>
    </dgm:pt>
    <dgm:pt modelId="{5DC004B9-C50B-174F-9CD2-530B52D781F4}" type="pres">
      <dgm:prSet presAssocID="{D1FE22FF-E258-DD4D-8ECD-0D5FA8C488A6}" presName="parTxOnly" presStyleLbl="node1" presStyleIdx="1" presStyleCnt="3" custScaleY="136665">
        <dgm:presLayoutVars>
          <dgm:chMax val="0"/>
          <dgm:chPref val="0"/>
          <dgm:bulletEnabled val="1"/>
        </dgm:presLayoutVars>
      </dgm:prSet>
      <dgm:spPr/>
    </dgm:pt>
    <dgm:pt modelId="{350D3139-7707-D146-A59E-1B3A1A41958D}" type="pres">
      <dgm:prSet presAssocID="{DA737F03-0DE4-F74F-BFAB-673D0C19C551}" presName="parTxOnlySpace" presStyleCnt="0"/>
      <dgm:spPr/>
    </dgm:pt>
    <dgm:pt modelId="{AAD1B015-D76C-0F49-9E24-5E173F631E4E}" type="pres">
      <dgm:prSet presAssocID="{7B5A7062-BD45-5642-B8E8-2F613BCA815D}" presName="parTxOnly" presStyleLbl="node1" presStyleIdx="2" presStyleCnt="3" custScaleY="136650">
        <dgm:presLayoutVars>
          <dgm:chMax val="0"/>
          <dgm:chPref val="0"/>
          <dgm:bulletEnabled val="1"/>
        </dgm:presLayoutVars>
      </dgm:prSet>
      <dgm:spPr/>
    </dgm:pt>
  </dgm:ptLst>
  <dgm:cxnLst>
    <dgm:cxn modelId="{9FC54D1D-25E5-454F-BB15-3D4F2DA348A2}" srcId="{D09F19BA-5A3D-B943-AB01-2D0A9D38AB68}" destId="{D1FE22FF-E258-DD4D-8ECD-0D5FA8C488A6}" srcOrd="1" destOrd="0" parTransId="{6FDAF7CF-3F27-E646-9C51-766EF035D57F}" sibTransId="{DA737F03-0DE4-F74F-BFAB-673D0C19C551}"/>
    <dgm:cxn modelId="{35135029-4DC9-9F4C-B8E3-7898895C2341}" srcId="{D09F19BA-5A3D-B943-AB01-2D0A9D38AB68}" destId="{CDC27ED8-16A2-F94E-A8A1-A27D05E3592A}" srcOrd="0" destOrd="0" parTransId="{01EF1D0F-420C-3A49-810F-72143F14EA4F}" sibTransId="{4DCDCF23-7335-8E43-B6FD-7CC1F2DDA0BF}"/>
    <dgm:cxn modelId="{15F03D32-9426-4265-80CE-8D75C00AEEC0}" type="presOf" srcId="{D09F19BA-5A3D-B943-AB01-2D0A9D38AB68}" destId="{C6C19AD7-9604-F941-93D8-A359EC3DA722}" srcOrd="0" destOrd="0" presId="urn:microsoft.com/office/officeart/2005/8/layout/chevron1"/>
    <dgm:cxn modelId="{BD802871-FEAE-4EB2-AFCA-C7DCDF0DF9E0}" type="presOf" srcId="{D1FE22FF-E258-DD4D-8ECD-0D5FA8C488A6}" destId="{5DC004B9-C50B-174F-9CD2-530B52D781F4}" srcOrd="0" destOrd="0" presId="urn:microsoft.com/office/officeart/2005/8/layout/chevron1"/>
    <dgm:cxn modelId="{5196B38B-EDF3-4477-8A76-2BFB46EB17ED}" type="presOf" srcId="{CDC27ED8-16A2-F94E-A8A1-A27D05E3592A}" destId="{617E6BC8-C954-954C-B7D5-B0DBC1149A4D}" srcOrd="0" destOrd="0" presId="urn:microsoft.com/office/officeart/2005/8/layout/chevron1"/>
    <dgm:cxn modelId="{D942FBA6-FD1C-DE4E-99D0-62A0D08F3323}" srcId="{D09F19BA-5A3D-B943-AB01-2D0A9D38AB68}" destId="{7B5A7062-BD45-5642-B8E8-2F613BCA815D}" srcOrd="2" destOrd="0" parTransId="{61437E72-355C-144E-8AA8-CFFBC812967E}" sibTransId="{303BE6A9-4032-2B43-A89A-E6F62279796D}"/>
    <dgm:cxn modelId="{183C16AC-A954-47FA-B63C-7EB8006FA326}" type="presOf" srcId="{7B5A7062-BD45-5642-B8E8-2F613BCA815D}" destId="{AAD1B015-D76C-0F49-9E24-5E173F631E4E}" srcOrd="0" destOrd="0" presId="urn:microsoft.com/office/officeart/2005/8/layout/chevron1"/>
    <dgm:cxn modelId="{9E1D0193-7A7E-4934-8761-C886368A19CB}" type="presParOf" srcId="{C6C19AD7-9604-F941-93D8-A359EC3DA722}" destId="{617E6BC8-C954-954C-B7D5-B0DBC1149A4D}" srcOrd="0" destOrd="0" presId="urn:microsoft.com/office/officeart/2005/8/layout/chevron1"/>
    <dgm:cxn modelId="{4F4E2EDC-54CC-4C77-9072-9041A6C0D729}" type="presParOf" srcId="{C6C19AD7-9604-F941-93D8-A359EC3DA722}" destId="{507B5864-AF8D-6046-B0CC-F0F7DA0565C1}" srcOrd="1" destOrd="0" presId="urn:microsoft.com/office/officeart/2005/8/layout/chevron1"/>
    <dgm:cxn modelId="{5950E3FA-2507-4825-8747-B677CE1EDB49}" type="presParOf" srcId="{C6C19AD7-9604-F941-93D8-A359EC3DA722}" destId="{5DC004B9-C50B-174F-9CD2-530B52D781F4}" srcOrd="2" destOrd="0" presId="urn:microsoft.com/office/officeart/2005/8/layout/chevron1"/>
    <dgm:cxn modelId="{83B772A4-ECC2-455B-A88F-6308DFC54712}" type="presParOf" srcId="{C6C19AD7-9604-F941-93D8-A359EC3DA722}" destId="{350D3139-7707-D146-A59E-1B3A1A41958D}" srcOrd="3" destOrd="0" presId="urn:microsoft.com/office/officeart/2005/8/layout/chevron1"/>
    <dgm:cxn modelId="{8CE3C0DB-5E2E-4ED4-9B06-57CF4F6A1A2A}" type="presParOf" srcId="{C6C19AD7-9604-F941-93D8-A359EC3DA722}" destId="{AAD1B015-D76C-0F49-9E24-5E173F631E4E}"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42A305-5A62-4D3E-9B46-B94E34EF51C8}" type="doc">
      <dgm:prSet loTypeId="urn:microsoft.com/office/officeart/2005/8/layout/vProcess5" loCatId="process" qsTypeId="urn:microsoft.com/office/officeart/2005/8/quickstyle/simple5" qsCatId="simple" csTypeId="urn:microsoft.com/office/officeart/2005/8/colors/accent0_3" csCatId="mainScheme" phldr="1"/>
      <dgm:spPr/>
      <dgm:t>
        <a:bodyPr/>
        <a:lstStyle/>
        <a:p>
          <a:endParaRPr lang="en-GB"/>
        </a:p>
      </dgm:t>
    </dgm:pt>
    <dgm:pt modelId="{972891EB-1A4B-4376-83D6-EB794BB75E4D}">
      <dgm:prSet phldrT="[Text]"/>
      <dgm:spPr>
        <a:solidFill>
          <a:srgbClr val="9C2A33"/>
        </a:solidFill>
      </dgm:spPr>
      <dgm:t>
        <a:bodyPr/>
        <a:lstStyle/>
        <a:p>
          <a:endParaRPr lang="en-GB" sz="2200" b="0" dirty="0"/>
        </a:p>
      </dgm:t>
    </dgm:pt>
    <dgm:pt modelId="{D7CEE3E9-8303-49F7-A1BD-9C7402885EB5}" type="parTrans" cxnId="{5E041CA9-31FB-4802-B9D8-3C8D4300C896}">
      <dgm:prSet/>
      <dgm:spPr/>
      <dgm:t>
        <a:bodyPr/>
        <a:lstStyle/>
        <a:p>
          <a:endParaRPr lang="en-GB"/>
        </a:p>
      </dgm:t>
    </dgm:pt>
    <dgm:pt modelId="{57D8F8F2-B3CD-4EA8-A7AF-DE8083F1F6DC}" type="sibTrans" cxnId="{5E041CA9-31FB-4802-B9D8-3C8D4300C896}">
      <dgm:prSet/>
      <dgm:spPr>
        <a:solidFill>
          <a:schemeClr val="tx2">
            <a:alpha val="90000"/>
          </a:schemeClr>
        </a:solidFill>
        <a:ln>
          <a:solidFill>
            <a:schemeClr val="tx2">
              <a:alpha val="90000"/>
            </a:schemeClr>
          </a:solidFill>
        </a:ln>
      </dgm:spPr>
      <dgm:t>
        <a:bodyPr/>
        <a:lstStyle/>
        <a:p>
          <a:endParaRPr lang="en-GB" dirty="0"/>
        </a:p>
      </dgm:t>
    </dgm:pt>
    <dgm:pt modelId="{313F6B59-11FD-4C87-98C7-8059D3DAE193}">
      <dgm:prSet phldrT="[Text]"/>
      <dgm:spPr>
        <a:solidFill>
          <a:srgbClr val="503A6E"/>
        </a:solidFill>
      </dgm:spPr>
      <dgm:t>
        <a:bodyPr/>
        <a:lstStyle/>
        <a:p>
          <a:endParaRPr lang="en-GB" b="0" dirty="0"/>
        </a:p>
      </dgm:t>
    </dgm:pt>
    <dgm:pt modelId="{19E80D0D-0B87-47EA-A533-0BFC8F429EB7}" type="parTrans" cxnId="{93F85454-AD94-4FD1-8D18-DD668B424819}">
      <dgm:prSet/>
      <dgm:spPr/>
      <dgm:t>
        <a:bodyPr/>
        <a:lstStyle/>
        <a:p>
          <a:endParaRPr lang="en-GB"/>
        </a:p>
      </dgm:t>
    </dgm:pt>
    <dgm:pt modelId="{7175B4BE-F641-42A9-BA94-A13793D9AFC5}" type="sibTrans" cxnId="{93F85454-AD94-4FD1-8D18-DD668B424819}">
      <dgm:prSet/>
      <dgm:spPr/>
      <dgm:t>
        <a:bodyPr/>
        <a:lstStyle/>
        <a:p>
          <a:endParaRPr lang="en-GB"/>
        </a:p>
      </dgm:t>
    </dgm:pt>
    <dgm:pt modelId="{DBB1AA4B-19D0-4200-8168-43128CEB2415}" type="pres">
      <dgm:prSet presAssocID="{6E42A305-5A62-4D3E-9B46-B94E34EF51C8}" presName="outerComposite" presStyleCnt="0">
        <dgm:presLayoutVars>
          <dgm:chMax val="5"/>
          <dgm:dir/>
          <dgm:resizeHandles val="exact"/>
        </dgm:presLayoutVars>
      </dgm:prSet>
      <dgm:spPr/>
    </dgm:pt>
    <dgm:pt modelId="{09C19A5E-4805-4351-B297-8CC965551131}" type="pres">
      <dgm:prSet presAssocID="{6E42A305-5A62-4D3E-9B46-B94E34EF51C8}" presName="dummyMaxCanvas" presStyleCnt="0">
        <dgm:presLayoutVars/>
      </dgm:prSet>
      <dgm:spPr/>
    </dgm:pt>
    <dgm:pt modelId="{A1316F3C-B520-4248-AFF6-D20CE225C001}" type="pres">
      <dgm:prSet presAssocID="{6E42A305-5A62-4D3E-9B46-B94E34EF51C8}" presName="TwoNodes_1" presStyleLbl="node1" presStyleIdx="0" presStyleCnt="2" custScaleX="107909" custScaleY="106872" custLinFactNeighborX="2929" custLinFactNeighborY="9370">
        <dgm:presLayoutVars>
          <dgm:bulletEnabled val="1"/>
        </dgm:presLayoutVars>
      </dgm:prSet>
      <dgm:spPr/>
    </dgm:pt>
    <dgm:pt modelId="{AB0B7CF6-A67C-4970-B921-C49FA4EB0A59}" type="pres">
      <dgm:prSet presAssocID="{6E42A305-5A62-4D3E-9B46-B94E34EF51C8}" presName="TwoNodes_2" presStyleLbl="node1" presStyleIdx="1" presStyleCnt="2" custScaleX="107761" custScaleY="89586" custLinFactNeighborX="-3824" custLinFactNeighborY="6106">
        <dgm:presLayoutVars>
          <dgm:bulletEnabled val="1"/>
        </dgm:presLayoutVars>
      </dgm:prSet>
      <dgm:spPr/>
    </dgm:pt>
    <dgm:pt modelId="{628A5695-FA54-412A-9902-C7EA934624A1}" type="pres">
      <dgm:prSet presAssocID="{6E42A305-5A62-4D3E-9B46-B94E34EF51C8}" presName="TwoConn_1-2" presStyleLbl="fgAccFollowNode1" presStyleIdx="0" presStyleCnt="1" custLinFactNeighborX="-24" custLinFactNeighborY="8833">
        <dgm:presLayoutVars>
          <dgm:bulletEnabled val="1"/>
        </dgm:presLayoutVars>
      </dgm:prSet>
      <dgm:spPr/>
    </dgm:pt>
    <dgm:pt modelId="{FCF9872D-590D-4F74-A198-52CB37F5D29C}" type="pres">
      <dgm:prSet presAssocID="{6E42A305-5A62-4D3E-9B46-B94E34EF51C8}" presName="TwoNodes_1_text" presStyleLbl="node1" presStyleIdx="1" presStyleCnt="2">
        <dgm:presLayoutVars>
          <dgm:bulletEnabled val="1"/>
        </dgm:presLayoutVars>
      </dgm:prSet>
      <dgm:spPr/>
    </dgm:pt>
    <dgm:pt modelId="{301A214B-3808-44C4-89BA-52B2CD56B693}" type="pres">
      <dgm:prSet presAssocID="{6E42A305-5A62-4D3E-9B46-B94E34EF51C8}" presName="TwoNodes_2_text" presStyleLbl="node1" presStyleIdx="1" presStyleCnt="2">
        <dgm:presLayoutVars>
          <dgm:bulletEnabled val="1"/>
        </dgm:presLayoutVars>
      </dgm:prSet>
      <dgm:spPr/>
    </dgm:pt>
  </dgm:ptLst>
  <dgm:cxnLst>
    <dgm:cxn modelId="{47A6CC45-C36A-4F8C-8531-81BB1A20097D}" type="presOf" srcId="{972891EB-1A4B-4376-83D6-EB794BB75E4D}" destId="{A1316F3C-B520-4248-AFF6-D20CE225C001}" srcOrd="0" destOrd="0" presId="urn:microsoft.com/office/officeart/2005/8/layout/vProcess5"/>
    <dgm:cxn modelId="{93F85454-AD94-4FD1-8D18-DD668B424819}" srcId="{6E42A305-5A62-4D3E-9B46-B94E34EF51C8}" destId="{313F6B59-11FD-4C87-98C7-8059D3DAE193}" srcOrd="1" destOrd="0" parTransId="{19E80D0D-0B87-47EA-A533-0BFC8F429EB7}" sibTransId="{7175B4BE-F641-42A9-BA94-A13793D9AFC5}"/>
    <dgm:cxn modelId="{A01F45A8-C6D7-4BDD-91D7-94DE48E00BB6}" type="presOf" srcId="{57D8F8F2-B3CD-4EA8-A7AF-DE8083F1F6DC}" destId="{628A5695-FA54-412A-9902-C7EA934624A1}" srcOrd="0" destOrd="0" presId="urn:microsoft.com/office/officeart/2005/8/layout/vProcess5"/>
    <dgm:cxn modelId="{5E041CA9-31FB-4802-B9D8-3C8D4300C896}" srcId="{6E42A305-5A62-4D3E-9B46-B94E34EF51C8}" destId="{972891EB-1A4B-4376-83D6-EB794BB75E4D}" srcOrd="0" destOrd="0" parTransId="{D7CEE3E9-8303-49F7-A1BD-9C7402885EB5}" sibTransId="{57D8F8F2-B3CD-4EA8-A7AF-DE8083F1F6DC}"/>
    <dgm:cxn modelId="{AE945DB2-6AB9-43DF-9BF6-76A01E1C3F90}" type="presOf" srcId="{313F6B59-11FD-4C87-98C7-8059D3DAE193}" destId="{AB0B7CF6-A67C-4970-B921-C49FA4EB0A59}" srcOrd="0" destOrd="0" presId="urn:microsoft.com/office/officeart/2005/8/layout/vProcess5"/>
    <dgm:cxn modelId="{FDCE3DC9-FCE9-4FB6-9BCE-AC780A79B751}" type="presOf" srcId="{313F6B59-11FD-4C87-98C7-8059D3DAE193}" destId="{301A214B-3808-44C4-89BA-52B2CD56B693}" srcOrd="1" destOrd="0" presId="urn:microsoft.com/office/officeart/2005/8/layout/vProcess5"/>
    <dgm:cxn modelId="{E4865DEA-90BA-40ED-8968-00A5E7EFF00D}" type="presOf" srcId="{6E42A305-5A62-4D3E-9B46-B94E34EF51C8}" destId="{DBB1AA4B-19D0-4200-8168-43128CEB2415}" srcOrd="0" destOrd="0" presId="urn:microsoft.com/office/officeart/2005/8/layout/vProcess5"/>
    <dgm:cxn modelId="{67BE44F7-AE1A-422C-9235-46E10B7CF1C3}" type="presOf" srcId="{972891EB-1A4B-4376-83D6-EB794BB75E4D}" destId="{FCF9872D-590D-4F74-A198-52CB37F5D29C}" srcOrd="1" destOrd="0" presId="urn:microsoft.com/office/officeart/2005/8/layout/vProcess5"/>
    <dgm:cxn modelId="{4D9E187B-AD0F-4599-B308-37843F98CCD6}" type="presParOf" srcId="{DBB1AA4B-19D0-4200-8168-43128CEB2415}" destId="{09C19A5E-4805-4351-B297-8CC965551131}" srcOrd="0" destOrd="0" presId="urn:microsoft.com/office/officeart/2005/8/layout/vProcess5"/>
    <dgm:cxn modelId="{A45F1D7D-EA5C-4B2B-B154-986979C61FCC}" type="presParOf" srcId="{DBB1AA4B-19D0-4200-8168-43128CEB2415}" destId="{A1316F3C-B520-4248-AFF6-D20CE225C001}" srcOrd="1" destOrd="0" presId="urn:microsoft.com/office/officeart/2005/8/layout/vProcess5"/>
    <dgm:cxn modelId="{5105FD2A-A6CE-4DE4-85F0-54C787DA1684}" type="presParOf" srcId="{DBB1AA4B-19D0-4200-8168-43128CEB2415}" destId="{AB0B7CF6-A67C-4970-B921-C49FA4EB0A59}" srcOrd="2" destOrd="0" presId="urn:microsoft.com/office/officeart/2005/8/layout/vProcess5"/>
    <dgm:cxn modelId="{EAB72FF3-42F6-4BA4-8FDB-AB1325347C9B}" type="presParOf" srcId="{DBB1AA4B-19D0-4200-8168-43128CEB2415}" destId="{628A5695-FA54-412A-9902-C7EA934624A1}" srcOrd="3" destOrd="0" presId="urn:microsoft.com/office/officeart/2005/8/layout/vProcess5"/>
    <dgm:cxn modelId="{237D9C77-2ED5-4C96-960F-00FB2FEE82C7}" type="presParOf" srcId="{DBB1AA4B-19D0-4200-8168-43128CEB2415}" destId="{FCF9872D-590D-4F74-A198-52CB37F5D29C}" srcOrd="4" destOrd="0" presId="urn:microsoft.com/office/officeart/2005/8/layout/vProcess5"/>
    <dgm:cxn modelId="{0A2FC17F-F554-4DC2-A975-001D77F7C99B}" type="presParOf" srcId="{DBB1AA4B-19D0-4200-8168-43128CEB2415}" destId="{301A214B-3808-44C4-89BA-52B2CD56B693}"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1CC1E5-679A-41BE-8A65-D43C77859834}"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lang="en-GB"/>
        </a:p>
      </dgm:t>
    </dgm:pt>
    <dgm:pt modelId="{169ADB3E-738E-4EE9-B037-1BAA91059B7F}">
      <dgm:prSet phldrT="[Text]" custT="1"/>
      <dgm:spPr>
        <a:solidFill>
          <a:srgbClr val="00B0F0"/>
        </a:solidFill>
        <a:ln>
          <a:solidFill>
            <a:srgbClr val="00B0F0"/>
          </a:solidFill>
        </a:ln>
      </dgm:spPr>
      <dgm:t>
        <a:bodyPr/>
        <a:lstStyle/>
        <a:p>
          <a:r>
            <a:rPr lang="en-GB" sz="1800" b="1"/>
            <a:t>1</a:t>
          </a:r>
        </a:p>
      </dgm:t>
    </dgm:pt>
    <dgm:pt modelId="{C04775AD-D803-4C86-A6D3-48A04C0AB86D}" type="parTrans" cxnId="{4841F603-D683-4B44-A8B7-7F4D250DC9CB}">
      <dgm:prSet/>
      <dgm:spPr/>
      <dgm:t>
        <a:bodyPr/>
        <a:lstStyle/>
        <a:p>
          <a:endParaRPr lang="en-GB"/>
        </a:p>
      </dgm:t>
    </dgm:pt>
    <dgm:pt modelId="{D1D58CD3-5446-4669-88A7-6BC70C32EBC7}" type="sibTrans" cxnId="{4841F603-D683-4B44-A8B7-7F4D250DC9CB}">
      <dgm:prSet/>
      <dgm:spPr/>
      <dgm:t>
        <a:bodyPr/>
        <a:lstStyle/>
        <a:p>
          <a:endParaRPr lang="en-GB"/>
        </a:p>
      </dgm:t>
    </dgm:pt>
    <dgm:pt modelId="{F13C846C-657F-4225-AB3B-F3FEB0428780}">
      <dgm:prSet phldrT="[Text]"/>
      <dgm:spPr>
        <a:ln>
          <a:solidFill>
            <a:srgbClr val="00B0F0"/>
          </a:solidFill>
        </a:ln>
      </dgm:spPr>
      <dgm:t>
        <a:bodyPr/>
        <a:lstStyle/>
        <a:p>
          <a:r>
            <a:rPr lang="en-GB" b="1"/>
            <a:t>Discovery</a:t>
          </a:r>
        </a:p>
      </dgm:t>
    </dgm:pt>
    <dgm:pt modelId="{70402500-657D-4C5E-A738-3779CA83D93C}" type="parTrans" cxnId="{BC3D5CD9-84DB-4274-BAB2-F449CE73B2D2}">
      <dgm:prSet/>
      <dgm:spPr/>
      <dgm:t>
        <a:bodyPr/>
        <a:lstStyle/>
        <a:p>
          <a:endParaRPr lang="en-GB"/>
        </a:p>
      </dgm:t>
    </dgm:pt>
    <dgm:pt modelId="{9CDFBC3E-F5BD-4B15-9D93-77798B77A9EF}" type="sibTrans" cxnId="{BC3D5CD9-84DB-4274-BAB2-F449CE73B2D2}">
      <dgm:prSet/>
      <dgm:spPr/>
      <dgm:t>
        <a:bodyPr/>
        <a:lstStyle/>
        <a:p>
          <a:endParaRPr lang="en-GB"/>
        </a:p>
      </dgm:t>
    </dgm:pt>
    <dgm:pt modelId="{52953C41-EA31-4CB8-94C1-5B7AC9EB6A8F}">
      <dgm:prSet phldrT="[Text]"/>
      <dgm:spPr>
        <a:ln>
          <a:solidFill>
            <a:srgbClr val="00B0F0"/>
          </a:solidFill>
        </a:ln>
      </dgm:spPr>
      <dgm:t>
        <a:bodyPr/>
        <a:lstStyle/>
        <a:p>
          <a:r>
            <a:rPr lang="en-GB" b="1" dirty="0"/>
            <a:t>Reporting</a:t>
          </a:r>
        </a:p>
      </dgm:t>
    </dgm:pt>
    <dgm:pt modelId="{013603A0-11B9-422C-B9E9-FED943B4DDFE}" type="parTrans" cxnId="{E601EC3D-B6A5-4E17-AFBA-4C2D570A22D1}">
      <dgm:prSet/>
      <dgm:spPr/>
      <dgm:t>
        <a:bodyPr/>
        <a:lstStyle/>
        <a:p>
          <a:endParaRPr lang="en-GB"/>
        </a:p>
      </dgm:t>
    </dgm:pt>
    <dgm:pt modelId="{D6CFC2AE-B5AE-44BE-9AFF-483FBED4B915}" type="sibTrans" cxnId="{E601EC3D-B6A5-4E17-AFBA-4C2D570A22D1}">
      <dgm:prSet/>
      <dgm:spPr/>
      <dgm:t>
        <a:bodyPr/>
        <a:lstStyle/>
        <a:p>
          <a:endParaRPr lang="en-GB"/>
        </a:p>
      </dgm:t>
    </dgm:pt>
    <dgm:pt modelId="{9E32709B-B3C3-45BF-8AB7-EF2B63F42D12}">
      <dgm:prSet phldrT="[Text]" custT="1"/>
      <dgm:spPr>
        <a:solidFill>
          <a:srgbClr val="FABE00"/>
        </a:solidFill>
        <a:ln>
          <a:solidFill>
            <a:srgbClr val="FABE00"/>
          </a:solidFill>
        </a:ln>
      </dgm:spPr>
      <dgm:t>
        <a:bodyPr/>
        <a:lstStyle/>
        <a:p>
          <a:r>
            <a:rPr lang="en-GB" sz="1800" b="1"/>
            <a:t>5</a:t>
          </a:r>
        </a:p>
      </dgm:t>
    </dgm:pt>
    <dgm:pt modelId="{0F6782E1-C620-4A15-85AA-7F73DE6735BE}" type="parTrans" cxnId="{3CBBF7A4-2A30-49F6-82AC-35C2BA7BAB9B}">
      <dgm:prSet/>
      <dgm:spPr/>
      <dgm:t>
        <a:bodyPr/>
        <a:lstStyle/>
        <a:p>
          <a:endParaRPr lang="en-GB"/>
        </a:p>
      </dgm:t>
    </dgm:pt>
    <dgm:pt modelId="{08A6A0BE-E980-43C7-A3DD-0D48825B5A50}" type="sibTrans" cxnId="{3CBBF7A4-2A30-49F6-82AC-35C2BA7BAB9B}">
      <dgm:prSet/>
      <dgm:spPr/>
      <dgm:t>
        <a:bodyPr/>
        <a:lstStyle/>
        <a:p>
          <a:endParaRPr lang="en-GB"/>
        </a:p>
      </dgm:t>
    </dgm:pt>
    <dgm:pt modelId="{40E848CE-47CF-4924-AED1-2824BD918232}">
      <dgm:prSet phldrT="[Text]"/>
      <dgm:spPr>
        <a:ln>
          <a:solidFill>
            <a:srgbClr val="FABE00"/>
          </a:solidFill>
        </a:ln>
      </dgm:spPr>
      <dgm:t>
        <a:bodyPr/>
        <a:lstStyle/>
        <a:p>
          <a:r>
            <a:rPr lang="en-GB" b="1"/>
            <a:t>Evaluation</a:t>
          </a:r>
        </a:p>
      </dgm:t>
    </dgm:pt>
    <dgm:pt modelId="{B621468B-E2D4-44BC-8AC6-F117CF9FBD4C}" type="parTrans" cxnId="{7629F197-1151-4287-B276-644449F4E948}">
      <dgm:prSet/>
      <dgm:spPr/>
      <dgm:t>
        <a:bodyPr/>
        <a:lstStyle/>
        <a:p>
          <a:endParaRPr lang="en-GB"/>
        </a:p>
      </dgm:t>
    </dgm:pt>
    <dgm:pt modelId="{BB29A215-2879-438A-8E6C-9A53888B4C0F}" type="sibTrans" cxnId="{7629F197-1151-4287-B276-644449F4E948}">
      <dgm:prSet/>
      <dgm:spPr/>
      <dgm:t>
        <a:bodyPr/>
        <a:lstStyle/>
        <a:p>
          <a:endParaRPr lang="en-GB"/>
        </a:p>
      </dgm:t>
    </dgm:pt>
    <dgm:pt modelId="{53773DC6-BD52-4956-8B94-0B40AA751C1D}">
      <dgm:prSet phldrT="[Text]"/>
      <dgm:spPr>
        <a:ln>
          <a:solidFill>
            <a:srgbClr val="FABE00"/>
          </a:solidFill>
        </a:ln>
      </dgm:spPr>
      <dgm:t>
        <a:bodyPr/>
        <a:lstStyle/>
        <a:p>
          <a:r>
            <a:rPr lang="en-GB" b="1"/>
            <a:t>Response</a:t>
          </a:r>
        </a:p>
      </dgm:t>
    </dgm:pt>
    <dgm:pt modelId="{6C48A2F7-EB56-4184-A2DC-0316059FCA6C}" type="parTrans" cxnId="{66C8F2BC-BDA4-4C69-8D88-45E4A09D244A}">
      <dgm:prSet/>
      <dgm:spPr/>
      <dgm:t>
        <a:bodyPr/>
        <a:lstStyle/>
        <a:p>
          <a:endParaRPr lang="en-GB"/>
        </a:p>
      </dgm:t>
    </dgm:pt>
    <dgm:pt modelId="{6A60AF7B-0EDB-4DB8-95A7-34856E0DFC0B}" type="sibTrans" cxnId="{66C8F2BC-BDA4-4C69-8D88-45E4A09D244A}">
      <dgm:prSet/>
      <dgm:spPr/>
      <dgm:t>
        <a:bodyPr/>
        <a:lstStyle/>
        <a:p>
          <a:endParaRPr lang="en-GB"/>
        </a:p>
      </dgm:t>
    </dgm:pt>
    <dgm:pt modelId="{469F4E0A-D00C-44C9-8EB3-7403B3BBF6A4}">
      <dgm:prSet phldrT="[Text]" custT="1"/>
      <dgm:spPr>
        <a:solidFill>
          <a:srgbClr val="00B050"/>
        </a:solidFill>
        <a:ln>
          <a:solidFill>
            <a:srgbClr val="07A33B"/>
          </a:solidFill>
        </a:ln>
      </dgm:spPr>
      <dgm:t>
        <a:bodyPr/>
        <a:lstStyle/>
        <a:p>
          <a:r>
            <a:rPr lang="en-GB" sz="1800" b="1"/>
            <a:t>6</a:t>
          </a:r>
        </a:p>
      </dgm:t>
    </dgm:pt>
    <dgm:pt modelId="{4CEB944B-A719-4BED-8CAD-12152368A33D}" type="parTrans" cxnId="{24FB5D57-7252-4955-AF15-C14E9DEC993B}">
      <dgm:prSet/>
      <dgm:spPr/>
      <dgm:t>
        <a:bodyPr/>
        <a:lstStyle/>
        <a:p>
          <a:endParaRPr lang="en-GB"/>
        </a:p>
      </dgm:t>
    </dgm:pt>
    <dgm:pt modelId="{86AB9DB9-3989-43CC-877F-AB15111F248E}" type="sibTrans" cxnId="{24FB5D57-7252-4955-AF15-C14E9DEC993B}">
      <dgm:prSet/>
      <dgm:spPr/>
      <dgm:t>
        <a:bodyPr/>
        <a:lstStyle/>
        <a:p>
          <a:endParaRPr lang="en-GB"/>
        </a:p>
      </dgm:t>
    </dgm:pt>
    <dgm:pt modelId="{E9ACC90E-0CE8-4C27-96BE-E6A9948DDCEA}">
      <dgm:prSet phldrT="[Text]"/>
      <dgm:spPr>
        <a:ln>
          <a:solidFill>
            <a:srgbClr val="00B050"/>
          </a:solidFill>
        </a:ln>
      </dgm:spPr>
      <dgm:t>
        <a:bodyPr/>
        <a:lstStyle/>
        <a:p>
          <a:r>
            <a:rPr lang="en-GB" b="1"/>
            <a:t>Implementation</a:t>
          </a:r>
        </a:p>
      </dgm:t>
    </dgm:pt>
    <dgm:pt modelId="{6580F9BE-BB30-4E51-99D3-F440E49B3BC6}" type="parTrans" cxnId="{0A78B51D-D4E2-4747-8755-C6FCDDAC78A5}">
      <dgm:prSet/>
      <dgm:spPr/>
      <dgm:t>
        <a:bodyPr/>
        <a:lstStyle/>
        <a:p>
          <a:endParaRPr lang="en-GB"/>
        </a:p>
      </dgm:t>
    </dgm:pt>
    <dgm:pt modelId="{68E10763-F1D8-4FC3-898B-17F316348C1F}" type="sibTrans" cxnId="{0A78B51D-D4E2-4747-8755-C6FCDDAC78A5}">
      <dgm:prSet/>
      <dgm:spPr/>
      <dgm:t>
        <a:bodyPr/>
        <a:lstStyle/>
        <a:p>
          <a:endParaRPr lang="en-GB"/>
        </a:p>
      </dgm:t>
    </dgm:pt>
    <dgm:pt modelId="{C85A1CF1-4D6C-4F0E-8EB9-2FFBC1647DB6}">
      <dgm:prSet phldrT="[Text]"/>
      <dgm:spPr>
        <a:ln>
          <a:solidFill>
            <a:srgbClr val="00B050"/>
          </a:solidFill>
        </a:ln>
      </dgm:spPr>
      <dgm:t>
        <a:bodyPr/>
        <a:lstStyle/>
        <a:p>
          <a:r>
            <a:rPr lang="en-GB" b="1"/>
            <a:t>Audit</a:t>
          </a:r>
        </a:p>
      </dgm:t>
    </dgm:pt>
    <dgm:pt modelId="{2832EB46-CFF0-40FE-967B-6A599AFAEB3D}" type="parTrans" cxnId="{984FB3BE-15FE-4CF3-B83B-03EBCCE5FADC}">
      <dgm:prSet/>
      <dgm:spPr/>
      <dgm:t>
        <a:bodyPr/>
        <a:lstStyle/>
        <a:p>
          <a:endParaRPr lang="en-GB"/>
        </a:p>
      </dgm:t>
    </dgm:pt>
    <dgm:pt modelId="{0C095F55-DFC0-488B-B07D-79B8B33854AE}" type="sibTrans" cxnId="{984FB3BE-15FE-4CF3-B83B-03EBCCE5FADC}">
      <dgm:prSet/>
      <dgm:spPr/>
      <dgm:t>
        <a:bodyPr/>
        <a:lstStyle/>
        <a:p>
          <a:endParaRPr lang="en-GB"/>
        </a:p>
      </dgm:t>
    </dgm:pt>
    <dgm:pt modelId="{E86762CB-8BF4-4A81-8F67-F9FAE38DA860}">
      <dgm:prSet custT="1"/>
      <dgm:spPr>
        <a:solidFill>
          <a:srgbClr val="0070C0"/>
        </a:solidFill>
        <a:ln>
          <a:solidFill>
            <a:srgbClr val="0070C0"/>
          </a:solidFill>
        </a:ln>
      </dgm:spPr>
      <dgm:t>
        <a:bodyPr/>
        <a:lstStyle/>
        <a:p>
          <a:r>
            <a:rPr lang="en-GB" sz="1800" b="1"/>
            <a:t>2</a:t>
          </a:r>
        </a:p>
      </dgm:t>
    </dgm:pt>
    <dgm:pt modelId="{F77A79C6-66C7-49F5-9D66-E05ABEA1A3A0}" type="parTrans" cxnId="{6F6FD51C-3202-4153-B957-1A4B6E8ADE7C}">
      <dgm:prSet/>
      <dgm:spPr/>
      <dgm:t>
        <a:bodyPr/>
        <a:lstStyle/>
        <a:p>
          <a:endParaRPr lang="en-GB"/>
        </a:p>
      </dgm:t>
    </dgm:pt>
    <dgm:pt modelId="{44BC3956-C21D-4E46-BE79-ACDC50B9E274}" type="sibTrans" cxnId="{6F6FD51C-3202-4153-B957-1A4B6E8ADE7C}">
      <dgm:prSet/>
      <dgm:spPr/>
      <dgm:t>
        <a:bodyPr/>
        <a:lstStyle/>
        <a:p>
          <a:endParaRPr lang="en-GB"/>
        </a:p>
      </dgm:t>
    </dgm:pt>
    <dgm:pt modelId="{B0670054-4202-4A98-8166-4577617E9F2A}">
      <dgm:prSet custT="1"/>
      <dgm:spPr>
        <a:solidFill>
          <a:srgbClr val="7030A0"/>
        </a:solidFill>
        <a:ln>
          <a:solidFill>
            <a:srgbClr val="7030A0"/>
          </a:solidFill>
        </a:ln>
      </dgm:spPr>
      <dgm:t>
        <a:bodyPr/>
        <a:lstStyle/>
        <a:p>
          <a:r>
            <a:rPr lang="en-GB" sz="1800" b="1" dirty="0"/>
            <a:t>3</a:t>
          </a:r>
        </a:p>
      </dgm:t>
    </dgm:pt>
    <dgm:pt modelId="{7B7348FB-C467-4E96-8FC0-C9FD7F2B5168}" type="parTrans" cxnId="{95716B20-E592-43DE-B05D-A5DBCBC9C6D5}">
      <dgm:prSet/>
      <dgm:spPr/>
      <dgm:t>
        <a:bodyPr/>
        <a:lstStyle/>
        <a:p>
          <a:endParaRPr lang="en-GB"/>
        </a:p>
      </dgm:t>
    </dgm:pt>
    <dgm:pt modelId="{CC0FDDAB-B1DD-4FD7-8296-8F157B830E12}" type="sibTrans" cxnId="{95716B20-E592-43DE-B05D-A5DBCBC9C6D5}">
      <dgm:prSet/>
      <dgm:spPr/>
      <dgm:t>
        <a:bodyPr/>
        <a:lstStyle/>
        <a:p>
          <a:endParaRPr lang="en-GB"/>
        </a:p>
      </dgm:t>
    </dgm:pt>
    <dgm:pt modelId="{ADBFDB87-5EC0-472B-B1FE-7439786BB78E}">
      <dgm:prSet custT="1"/>
      <dgm:spPr>
        <a:solidFill>
          <a:srgbClr val="C00000"/>
        </a:solidFill>
        <a:ln>
          <a:solidFill>
            <a:srgbClr val="C00000"/>
          </a:solidFill>
        </a:ln>
      </dgm:spPr>
      <dgm:t>
        <a:bodyPr/>
        <a:lstStyle/>
        <a:p>
          <a:r>
            <a:rPr lang="en-GB" sz="1800" b="1"/>
            <a:t>4</a:t>
          </a:r>
        </a:p>
      </dgm:t>
    </dgm:pt>
    <dgm:pt modelId="{D3832DCF-C170-4844-924B-2EEB96B7DE68}" type="parTrans" cxnId="{35556C0F-FC4B-46CF-8B8A-5F0FFECA1356}">
      <dgm:prSet/>
      <dgm:spPr/>
      <dgm:t>
        <a:bodyPr/>
        <a:lstStyle/>
        <a:p>
          <a:endParaRPr lang="en-GB"/>
        </a:p>
      </dgm:t>
    </dgm:pt>
    <dgm:pt modelId="{A2A56160-649F-4F20-AAD1-B455DFDCE9F4}" type="sibTrans" cxnId="{35556C0F-FC4B-46CF-8B8A-5F0FFECA1356}">
      <dgm:prSet/>
      <dgm:spPr/>
      <dgm:t>
        <a:bodyPr/>
        <a:lstStyle/>
        <a:p>
          <a:endParaRPr lang="en-GB"/>
        </a:p>
      </dgm:t>
    </dgm:pt>
    <dgm:pt modelId="{A641DBD5-BBBF-444E-8177-6C1FCE8206AA}">
      <dgm:prSet/>
      <dgm:spPr>
        <a:ln>
          <a:solidFill>
            <a:srgbClr val="0070C0"/>
          </a:solidFill>
        </a:ln>
      </dgm:spPr>
      <dgm:t>
        <a:bodyPr/>
        <a:lstStyle/>
        <a:p>
          <a:r>
            <a:rPr lang="en-GB" b="1"/>
            <a:t>Assemble Data Breach Team</a:t>
          </a:r>
        </a:p>
      </dgm:t>
    </dgm:pt>
    <dgm:pt modelId="{C74D70C9-FD63-4CE4-9239-922F5296964A}" type="parTrans" cxnId="{C4CD0736-22ED-4011-8DC0-16BA6FE6440A}">
      <dgm:prSet/>
      <dgm:spPr/>
      <dgm:t>
        <a:bodyPr/>
        <a:lstStyle/>
        <a:p>
          <a:endParaRPr lang="en-GB"/>
        </a:p>
      </dgm:t>
    </dgm:pt>
    <dgm:pt modelId="{6D479315-0A6B-406A-8E37-CE600183E3FC}" type="sibTrans" cxnId="{C4CD0736-22ED-4011-8DC0-16BA6FE6440A}">
      <dgm:prSet/>
      <dgm:spPr/>
      <dgm:t>
        <a:bodyPr/>
        <a:lstStyle/>
        <a:p>
          <a:endParaRPr lang="en-GB"/>
        </a:p>
      </dgm:t>
    </dgm:pt>
    <dgm:pt modelId="{D2828CF7-CC37-470D-BAD6-5C3CF90E6D1A}">
      <dgm:prSet/>
      <dgm:spPr>
        <a:ln>
          <a:solidFill>
            <a:srgbClr val="7030A0"/>
          </a:solidFill>
        </a:ln>
      </dgm:spPr>
      <dgm:t>
        <a:bodyPr/>
        <a:lstStyle/>
        <a:p>
          <a:r>
            <a:rPr lang="en-GB" b="1"/>
            <a:t>Containment </a:t>
          </a:r>
        </a:p>
      </dgm:t>
    </dgm:pt>
    <dgm:pt modelId="{4A603DC5-8F11-45E1-9DA2-835653342D91}" type="parTrans" cxnId="{ADD5D2D4-ADDD-4651-9CE8-77813871CCE5}">
      <dgm:prSet/>
      <dgm:spPr/>
      <dgm:t>
        <a:bodyPr/>
        <a:lstStyle/>
        <a:p>
          <a:endParaRPr lang="en-GB"/>
        </a:p>
      </dgm:t>
    </dgm:pt>
    <dgm:pt modelId="{E041BBE7-6CCA-4BC6-81DD-85BF4EAA8C55}" type="sibTrans" cxnId="{ADD5D2D4-ADDD-4651-9CE8-77813871CCE5}">
      <dgm:prSet/>
      <dgm:spPr/>
      <dgm:t>
        <a:bodyPr/>
        <a:lstStyle/>
        <a:p>
          <a:endParaRPr lang="en-GB"/>
        </a:p>
      </dgm:t>
    </dgm:pt>
    <dgm:pt modelId="{89A8277D-D2FE-4662-AC7A-18AB54ABF694}">
      <dgm:prSet/>
      <dgm:spPr>
        <a:ln>
          <a:solidFill>
            <a:srgbClr val="C00000"/>
          </a:solidFill>
        </a:ln>
      </dgm:spPr>
      <dgm:t>
        <a:bodyPr/>
        <a:lstStyle/>
        <a:p>
          <a:r>
            <a:rPr lang="en-GB" b="1" dirty="0"/>
            <a:t>Notification</a:t>
          </a:r>
        </a:p>
      </dgm:t>
    </dgm:pt>
    <dgm:pt modelId="{A78B05CB-2927-44CA-8ED4-7BCA5DE0F231}" type="parTrans" cxnId="{34B54693-C7F0-4BB1-971C-078C621E953D}">
      <dgm:prSet/>
      <dgm:spPr/>
      <dgm:t>
        <a:bodyPr/>
        <a:lstStyle/>
        <a:p>
          <a:endParaRPr lang="en-GB"/>
        </a:p>
      </dgm:t>
    </dgm:pt>
    <dgm:pt modelId="{0A223AD6-2CEB-4E51-A841-302BB6DE7CF4}" type="sibTrans" cxnId="{34B54693-C7F0-4BB1-971C-078C621E953D}">
      <dgm:prSet/>
      <dgm:spPr/>
      <dgm:t>
        <a:bodyPr/>
        <a:lstStyle/>
        <a:p>
          <a:endParaRPr lang="en-GB"/>
        </a:p>
      </dgm:t>
    </dgm:pt>
    <dgm:pt modelId="{FFA52246-C2ED-4D4A-8D66-E9DB21455A29}">
      <dgm:prSet/>
      <dgm:spPr>
        <a:ln>
          <a:solidFill>
            <a:srgbClr val="7030A0"/>
          </a:solidFill>
        </a:ln>
      </dgm:spPr>
      <dgm:t>
        <a:bodyPr/>
        <a:lstStyle/>
        <a:p>
          <a:r>
            <a:rPr lang="en-GB" b="1"/>
            <a:t>Recovery</a:t>
          </a:r>
        </a:p>
      </dgm:t>
    </dgm:pt>
    <dgm:pt modelId="{939ADB8F-26C6-4A76-9647-DB105B1A1F4D}" type="parTrans" cxnId="{38777D05-C7E5-4ED6-98DC-612D5F9D166D}">
      <dgm:prSet/>
      <dgm:spPr/>
      <dgm:t>
        <a:bodyPr/>
        <a:lstStyle/>
        <a:p>
          <a:endParaRPr lang="en-GB"/>
        </a:p>
      </dgm:t>
    </dgm:pt>
    <dgm:pt modelId="{575952DA-3EF5-4B4B-A2B1-E0470FA2263A}" type="sibTrans" cxnId="{38777D05-C7E5-4ED6-98DC-612D5F9D166D}">
      <dgm:prSet/>
      <dgm:spPr/>
      <dgm:t>
        <a:bodyPr/>
        <a:lstStyle/>
        <a:p>
          <a:endParaRPr lang="en-GB"/>
        </a:p>
      </dgm:t>
    </dgm:pt>
    <dgm:pt modelId="{CF7951F8-1C86-4C2C-8AED-B7E097244D46}" type="pres">
      <dgm:prSet presAssocID="{0F1CC1E5-679A-41BE-8A65-D43C77859834}" presName="linearFlow" presStyleCnt="0">
        <dgm:presLayoutVars>
          <dgm:dir/>
          <dgm:animLvl val="lvl"/>
          <dgm:resizeHandles val="exact"/>
        </dgm:presLayoutVars>
      </dgm:prSet>
      <dgm:spPr/>
    </dgm:pt>
    <dgm:pt modelId="{71B656D7-C858-44A4-97DF-E618ED3B9B0E}" type="pres">
      <dgm:prSet presAssocID="{169ADB3E-738E-4EE9-B037-1BAA91059B7F}" presName="composite" presStyleCnt="0"/>
      <dgm:spPr/>
    </dgm:pt>
    <dgm:pt modelId="{622B16D1-2BB9-4CCC-8F4A-7002A436FC0A}" type="pres">
      <dgm:prSet presAssocID="{169ADB3E-738E-4EE9-B037-1BAA91059B7F}" presName="parentText" presStyleLbl="alignNode1" presStyleIdx="0" presStyleCnt="6">
        <dgm:presLayoutVars>
          <dgm:chMax val="1"/>
          <dgm:bulletEnabled val="1"/>
        </dgm:presLayoutVars>
      </dgm:prSet>
      <dgm:spPr/>
    </dgm:pt>
    <dgm:pt modelId="{FAA642E6-68BB-433C-8E01-FD8C30E87FC6}" type="pres">
      <dgm:prSet presAssocID="{169ADB3E-738E-4EE9-B037-1BAA91059B7F}" presName="descendantText" presStyleLbl="alignAcc1" presStyleIdx="0" presStyleCnt="6" custLinFactNeighborX="908" custLinFactNeighborY="-239">
        <dgm:presLayoutVars>
          <dgm:bulletEnabled val="1"/>
        </dgm:presLayoutVars>
      </dgm:prSet>
      <dgm:spPr/>
    </dgm:pt>
    <dgm:pt modelId="{5C77F004-D341-42F1-84E5-731D51DE6BA2}" type="pres">
      <dgm:prSet presAssocID="{D1D58CD3-5446-4669-88A7-6BC70C32EBC7}" presName="sp" presStyleCnt="0"/>
      <dgm:spPr/>
    </dgm:pt>
    <dgm:pt modelId="{5988EEDE-DD69-4031-A508-DBA45F9F937A}" type="pres">
      <dgm:prSet presAssocID="{E86762CB-8BF4-4A81-8F67-F9FAE38DA860}" presName="composite" presStyleCnt="0"/>
      <dgm:spPr/>
    </dgm:pt>
    <dgm:pt modelId="{7EDBD8DB-62A9-4C14-AE7E-C931B100F28C}" type="pres">
      <dgm:prSet presAssocID="{E86762CB-8BF4-4A81-8F67-F9FAE38DA860}" presName="parentText" presStyleLbl="alignNode1" presStyleIdx="1" presStyleCnt="6">
        <dgm:presLayoutVars>
          <dgm:chMax val="1"/>
          <dgm:bulletEnabled val="1"/>
        </dgm:presLayoutVars>
      </dgm:prSet>
      <dgm:spPr/>
    </dgm:pt>
    <dgm:pt modelId="{D4C4AAEA-62A8-4820-BF4F-EBA857C0781A}" type="pres">
      <dgm:prSet presAssocID="{E86762CB-8BF4-4A81-8F67-F9FAE38DA860}" presName="descendantText" presStyleLbl="alignAcc1" presStyleIdx="1" presStyleCnt="6">
        <dgm:presLayoutVars>
          <dgm:bulletEnabled val="1"/>
        </dgm:presLayoutVars>
      </dgm:prSet>
      <dgm:spPr/>
    </dgm:pt>
    <dgm:pt modelId="{8ADA0A25-6FA3-4AE3-BCF4-45FD6A08652C}" type="pres">
      <dgm:prSet presAssocID="{44BC3956-C21D-4E46-BE79-ACDC50B9E274}" presName="sp" presStyleCnt="0"/>
      <dgm:spPr/>
    </dgm:pt>
    <dgm:pt modelId="{1EB8F752-9F76-4EAE-AF73-567DBFCDE549}" type="pres">
      <dgm:prSet presAssocID="{B0670054-4202-4A98-8166-4577617E9F2A}" presName="composite" presStyleCnt="0"/>
      <dgm:spPr/>
    </dgm:pt>
    <dgm:pt modelId="{BA21069A-EDCB-441B-8193-F80968099240}" type="pres">
      <dgm:prSet presAssocID="{B0670054-4202-4A98-8166-4577617E9F2A}" presName="parentText" presStyleLbl="alignNode1" presStyleIdx="2" presStyleCnt="6">
        <dgm:presLayoutVars>
          <dgm:chMax val="1"/>
          <dgm:bulletEnabled val="1"/>
        </dgm:presLayoutVars>
      </dgm:prSet>
      <dgm:spPr/>
    </dgm:pt>
    <dgm:pt modelId="{04ED1EA2-A554-4A1B-B94B-295D533AFE10}" type="pres">
      <dgm:prSet presAssocID="{B0670054-4202-4A98-8166-4577617E9F2A}" presName="descendantText" presStyleLbl="alignAcc1" presStyleIdx="2" presStyleCnt="6">
        <dgm:presLayoutVars>
          <dgm:bulletEnabled val="1"/>
        </dgm:presLayoutVars>
      </dgm:prSet>
      <dgm:spPr/>
    </dgm:pt>
    <dgm:pt modelId="{D12F3CD3-052D-41AA-AB15-5301D63F367F}" type="pres">
      <dgm:prSet presAssocID="{CC0FDDAB-B1DD-4FD7-8296-8F157B830E12}" presName="sp" presStyleCnt="0"/>
      <dgm:spPr/>
    </dgm:pt>
    <dgm:pt modelId="{42B6B6EE-F139-4DF7-A7FE-8EA6D8F75632}" type="pres">
      <dgm:prSet presAssocID="{ADBFDB87-5EC0-472B-B1FE-7439786BB78E}" presName="composite" presStyleCnt="0"/>
      <dgm:spPr/>
    </dgm:pt>
    <dgm:pt modelId="{DE980C1F-2288-4CA9-8B19-C8F87B7968BE}" type="pres">
      <dgm:prSet presAssocID="{ADBFDB87-5EC0-472B-B1FE-7439786BB78E}" presName="parentText" presStyleLbl="alignNode1" presStyleIdx="3" presStyleCnt="6">
        <dgm:presLayoutVars>
          <dgm:chMax val="1"/>
          <dgm:bulletEnabled val="1"/>
        </dgm:presLayoutVars>
      </dgm:prSet>
      <dgm:spPr/>
    </dgm:pt>
    <dgm:pt modelId="{E2836BF3-0AD1-415F-9426-63398B4FCC81}" type="pres">
      <dgm:prSet presAssocID="{ADBFDB87-5EC0-472B-B1FE-7439786BB78E}" presName="descendantText" presStyleLbl="alignAcc1" presStyleIdx="3" presStyleCnt="6" custLinFactNeighborX="0" custLinFactNeighborY="1806">
        <dgm:presLayoutVars>
          <dgm:bulletEnabled val="1"/>
        </dgm:presLayoutVars>
      </dgm:prSet>
      <dgm:spPr/>
    </dgm:pt>
    <dgm:pt modelId="{232E516D-9B10-410E-8890-F7B729BD941A}" type="pres">
      <dgm:prSet presAssocID="{A2A56160-649F-4F20-AAD1-B455DFDCE9F4}" presName="sp" presStyleCnt="0"/>
      <dgm:spPr/>
    </dgm:pt>
    <dgm:pt modelId="{3C89E372-DA24-4DB3-9B6A-16A9084E6287}" type="pres">
      <dgm:prSet presAssocID="{9E32709B-B3C3-45BF-8AB7-EF2B63F42D12}" presName="composite" presStyleCnt="0"/>
      <dgm:spPr/>
    </dgm:pt>
    <dgm:pt modelId="{023BD87E-8C30-4DCE-BD47-6EE0B8607C3F}" type="pres">
      <dgm:prSet presAssocID="{9E32709B-B3C3-45BF-8AB7-EF2B63F42D12}" presName="parentText" presStyleLbl="alignNode1" presStyleIdx="4" presStyleCnt="6" custLinFactNeighborX="0" custLinFactNeighborY="-4256">
        <dgm:presLayoutVars>
          <dgm:chMax val="1"/>
          <dgm:bulletEnabled val="1"/>
        </dgm:presLayoutVars>
      </dgm:prSet>
      <dgm:spPr/>
    </dgm:pt>
    <dgm:pt modelId="{68E260AE-2A91-4BF2-A1EF-B555BDE8BF4C}" type="pres">
      <dgm:prSet presAssocID="{9E32709B-B3C3-45BF-8AB7-EF2B63F42D12}" presName="descendantText" presStyleLbl="alignAcc1" presStyleIdx="4" presStyleCnt="6">
        <dgm:presLayoutVars>
          <dgm:bulletEnabled val="1"/>
        </dgm:presLayoutVars>
      </dgm:prSet>
      <dgm:spPr/>
    </dgm:pt>
    <dgm:pt modelId="{E187F3E9-E5EA-42B7-8B16-B0AA6FB54A88}" type="pres">
      <dgm:prSet presAssocID="{08A6A0BE-E980-43C7-A3DD-0D48825B5A50}" presName="sp" presStyleCnt="0"/>
      <dgm:spPr/>
    </dgm:pt>
    <dgm:pt modelId="{1A8DC93F-A31F-4510-BBFC-015BA77A5867}" type="pres">
      <dgm:prSet presAssocID="{469F4E0A-D00C-44C9-8EB3-7403B3BBF6A4}" presName="composite" presStyleCnt="0"/>
      <dgm:spPr/>
    </dgm:pt>
    <dgm:pt modelId="{4BEAD29E-EB93-4B7F-9D88-E60CB64D5F83}" type="pres">
      <dgm:prSet presAssocID="{469F4E0A-D00C-44C9-8EB3-7403B3BBF6A4}" presName="parentText" presStyleLbl="alignNode1" presStyleIdx="5" presStyleCnt="6">
        <dgm:presLayoutVars>
          <dgm:chMax val="1"/>
          <dgm:bulletEnabled val="1"/>
        </dgm:presLayoutVars>
      </dgm:prSet>
      <dgm:spPr/>
    </dgm:pt>
    <dgm:pt modelId="{94A4AB72-B3FE-475B-A8E3-21F8869D382E}" type="pres">
      <dgm:prSet presAssocID="{469F4E0A-D00C-44C9-8EB3-7403B3BBF6A4}" presName="descendantText" presStyleLbl="alignAcc1" presStyleIdx="5" presStyleCnt="6">
        <dgm:presLayoutVars>
          <dgm:bulletEnabled val="1"/>
        </dgm:presLayoutVars>
      </dgm:prSet>
      <dgm:spPr/>
    </dgm:pt>
  </dgm:ptLst>
  <dgm:cxnLst>
    <dgm:cxn modelId="{4841F603-D683-4B44-A8B7-7F4D250DC9CB}" srcId="{0F1CC1E5-679A-41BE-8A65-D43C77859834}" destId="{169ADB3E-738E-4EE9-B037-1BAA91059B7F}" srcOrd="0" destOrd="0" parTransId="{C04775AD-D803-4C86-A6D3-48A04C0AB86D}" sibTransId="{D1D58CD3-5446-4669-88A7-6BC70C32EBC7}"/>
    <dgm:cxn modelId="{38777D05-C7E5-4ED6-98DC-612D5F9D166D}" srcId="{B0670054-4202-4A98-8166-4577617E9F2A}" destId="{FFA52246-C2ED-4D4A-8D66-E9DB21455A29}" srcOrd="1" destOrd="0" parTransId="{939ADB8F-26C6-4A76-9647-DB105B1A1F4D}" sibTransId="{575952DA-3EF5-4B4B-A2B1-E0470FA2263A}"/>
    <dgm:cxn modelId="{35556C0F-FC4B-46CF-8B8A-5F0FFECA1356}" srcId="{0F1CC1E5-679A-41BE-8A65-D43C77859834}" destId="{ADBFDB87-5EC0-472B-B1FE-7439786BB78E}" srcOrd="3" destOrd="0" parTransId="{D3832DCF-C170-4844-924B-2EEB96B7DE68}" sibTransId="{A2A56160-649F-4F20-AAD1-B455DFDCE9F4}"/>
    <dgm:cxn modelId="{71350214-964F-42BF-A4B7-601F32C0707A}" type="presOf" srcId="{52953C41-EA31-4CB8-94C1-5B7AC9EB6A8F}" destId="{FAA642E6-68BB-433C-8E01-FD8C30E87FC6}" srcOrd="0" destOrd="1" presId="urn:microsoft.com/office/officeart/2005/8/layout/chevron2"/>
    <dgm:cxn modelId="{6F6FD51C-3202-4153-B957-1A4B6E8ADE7C}" srcId="{0F1CC1E5-679A-41BE-8A65-D43C77859834}" destId="{E86762CB-8BF4-4A81-8F67-F9FAE38DA860}" srcOrd="1" destOrd="0" parTransId="{F77A79C6-66C7-49F5-9D66-E05ABEA1A3A0}" sibTransId="{44BC3956-C21D-4E46-BE79-ACDC50B9E274}"/>
    <dgm:cxn modelId="{0A78B51D-D4E2-4747-8755-C6FCDDAC78A5}" srcId="{469F4E0A-D00C-44C9-8EB3-7403B3BBF6A4}" destId="{E9ACC90E-0CE8-4C27-96BE-E6A9948DDCEA}" srcOrd="0" destOrd="0" parTransId="{6580F9BE-BB30-4E51-99D3-F440E49B3BC6}" sibTransId="{68E10763-F1D8-4FC3-898B-17F316348C1F}"/>
    <dgm:cxn modelId="{95716B20-E592-43DE-B05D-A5DBCBC9C6D5}" srcId="{0F1CC1E5-679A-41BE-8A65-D43C77859834}" destId="{B0670054-4202-4A98-8166-4577617E9F2A}" srcOrd="2" destOrd="0" parTransId="{7B7348FB-C467-4E96-8FC0-C9FD7F2B5168}" sibTransId="{CC0FDDAB-B1DD-4FD7-8296-8F157B830E12}"/>
    <dgm:cxn modelId="{6CB1E723-772F-4E4F-84C9-152AE378ECB9}" type="presOf" srcId="{D2828CF7-CC37-470D-BAD6-5C3CF90E6D1A}" destId="{04ED1EA2-A554-4A1B-B94B-295D533AFE10}" srcOrd="0" destOrd="0" presId="urn:microsoft.com/office/officeart/2005/8/layout/chevron2"/>
    <dgm:cxn modelId="{C4CD0736-22ED-4011-8DC0-16BA6FE6440A}" srcId="{E86762CB-8BF4-4A81-8F67-F9FAE38DA860}" destId="{A641DBD5-BBBF-444E-8177-6C1FCE8206AA}" srcOrd="0" destOrd="0" parTransId="{C74D70C9-FD63-4CE4-9239-922F5296964A}" sibTransId="{6D479315-0A6B-406A-8E37-CE600183E3FC}"/>
    <dgm:cxn modelId="{FAFFA736-7719-40B9-9AC1-31506287908F}" type="presOf" srcId="{C85A1CF1-4D6C-4F0E-8EB9-2FFBC1647DB6}" destId="{94A4AB72-B3FE-475B-A8E3-21F8869D382E}" srcOrd="0" destOrd="1" presId="urn:microsoft.com/office/officeart/2005/8/layout/chevron2"/>
    <dgm:cxn modelId="{E601EC3D-B6A5-4E17-AFBA-4C2D570A22D1}" srcId="{169ADB3E-738E-4EE9-B037-1BAA91059B7F}" destId="{52953C41-EA31-4CB8-94C1-5B7AC9EB6A8F}" srcOrd="1" destOrd="0" parTransId="{013603A0-11B9-422C-B9E9-FED943B4DDFE}" sibTransId="{D6CFC2AE-B5AE-44BE-9AFF-483FBED4B915}"/>
    <dgm:cxn modelId="{88EF1342-CB7E-4955-AF50-E3BFE0DB21FE}" type="presOf" srcId="{F13C846C-657F-4225-AB3B-F3FEB0428780}" destId="{FAA642E6-68BB-433C-8E01-FD8C30E87FC6}" srcOrd="0" destOrd="0" presId="urn:microsoft.com/office/officeart/2005/8/layout/chevron2"/>
    <dgm:cxn modelId="{0A8AC562-5C08-47CC-8C04-9250259B5AFF}" type="presOf" srcId="{40E848CE-47CF-4924-AED1-2824BD918232}" destId="{68E260AE-2A91-4BF2-A1EF-B555BDE8BF4C}" srcOrd="0" destOrd="0" presId="urn:microsoft.com/office/officeart/2005/8/layout/chevron2"/>
    <dgm:cxn modelId="{466F3747-6CF5-40F6-B3EA-D000228B522C}" type="presOf" srcId="{A641DBD5-BBBF-444E-8177-6C1FCE8206AA}" destId="{D4C4AAEA-62A8-4820-BF4F-EBA857C0781A}" srcOrd="0" destOrd="0" presId="urn:microsoft.com/office/officeart/2005/8/layout/chevron2"/>
    <dgm:cxn modelId="{B4435469-130C-4765-A887-E6CA3C043FCD}" type="presOf" srcId="{53773DC6-BD52-4956-8B94-0B40AA751C1D}" destId="{68E260AE-2A91-4BF2-A1EF-B555BDE8BF4C}" srcOrd="0" destOrd="1" presId="urn:microsoft.com/office/officeart/2005/8/layout/chevron2"/>
    <dgm:cxn modelId="{98BCC449-EF8F-4480-8FA7-4DD32A00BC77}" type="presOf" srcId="{FFA52246-C2ED-4D4A-8D66-E9DB21455A29}" destId="{04ED1EA2-A554-4A1B-B94B-295D533AFE10}" srcOrd="0" destOrd="1" presId="urn:microsoft.com/office/officeart/2005/8/layout/chevron2"/>
    <dgm:cxn modelId="{D096276A-B957-449A-AF4C-100CD9E1610F}" type="presOf" srcId="{E9ACC90E-0CE8-4C27-96BE-E6A9948DDCEA}" destId="{94A4AB72-B3FE-475B-A8E3-21F8869D382E}" srcOrd="0" destOrd="0" presId="urn:microsoft.com/office/officeart/2005/8/layout/chevron2"/>
    <dgm:cxn modelId="{24FB5D57-7252-4955-AF15-C14E9DEC993B}" srcId="{0F1CC1E5-679A-41BE-8A65-D43C77859834}" destId="{469F4E0A-D00C-44C9-8EB3-7403B3BBF6A4}" srcOrd="5" destOrd="0" parTransId="{4CEB944B-A719-4BED-8CAD-12152368A33D}" sibTransId="{86AB9DB9-3989-43CC-877F-AB15111F248E}"/>
    <dgm:cxn modelId="{657AD67A-48C3-48C8-BE8B-D75FC27F0DE2}" type="presOf" srcId="{9E32709B-B3C3-45BF-8AB7-EF2B63F42D12}" destId="{023BD87E-8C30-4DCE-BD47-6EE0B8607C3F}" srcOrd="0" destOrd="0" presId="urn:microsoft.com/office/officeart/2005/8/layout/chevron2"/>
    <dgm:cxn modelId="{AF9C5780-0E1E-40F1-958C-20FD84F92395}" type="presOf" srcId="{E86762CB-8BF4-4A81-8F67-F9FAE38DA860}" destId="{7EDBD8DB-62A9-4C14-AE7E-C931B100F28C}" srcOrd="0" destOrd="0" presId="urn:microsoft.com/office/officeart/2005/8/layout/chevron2"/>
    <dgm:cxn modelId="{99E0AB81-7DD7-4A95-8685-B4C68B37608E}" type="presOf" srcId="{469F4E0A-D00C-44C9-8EB3-7403B3BBF6A4}" destId="{4BEAD29E-EB93-4B7F-9D88-E60CB64D5F83}" srcOrd="0" destOrd="0" presId="urn:microsoft.com/office/officeart/2005/8/layout/chevron2"/>
    <dgm:cxn modelId="{4704F087-71D5-4EDC-B43E-9B4A7EEE1436}" type="presOf" srcId="{0F1CC1E5-679A-41BE-8A65-D43C77859834}" destId="{CF7951F8-1C86-4C2C-8AED-B7E097244D46}" srcOrd="0" destOrd="0" presId="urn:microsoft.com/office/officeart/2005/8/layout/chevron2"/>
    <dgm:cxn modelId="{06C3C191-3F0F-471D-B70B-F391B8D8348C}" type="presOf" srcId="{169ADB3E-738E-4EE9-B037-1BAA91059B7F}" destId="{622B16D1-2BB9-4CCC-8F4A-7002A436FC0A}" srcOrd="0" destOrd="0" presId="urn:microsoft.com/office/officeart/2005/8/layout/chevron2"/>
    <dgm:cxn modelId="{34B54693-C7F0-4BB1-971C-078C621E953D}" srcId="{ADBFDB87-5EC0-472B-B1FE-7439786BB78E}" destId="{89A8277D-D2FE-4662-AC7A-18AB54ABF694}" srcOrd="0" destOrd="0" parTransId="{A78B05CB-2927-44CA-8ED4-7BCA5DE0F231}" sibTransId="{0A223AD6-2CEB-4E51-A841-302BB6DE7CF4}"/>
    <dgm:cxn modelId="{E32AFE95-22A6-4F6C-94B7-CECCB077788F}" type="presOf" srcId="{ADBFDB87-5EC0-472B-B1FE-7439786BB78E}" destId="{DE980C1F-2288-4CA9-8B19-C8F87B7968BE}" srcOrd="0" destOrd="0" presId="urn:microsoft.com/office/officeart/2005/8/layout/chevron2"/>
    <dgm:cxn modelId="{7629F197-1151-4287-B276-644449F4E948}" srcId="{9E32709B-B3C3-45BF-8AB7-EF2B63F42D12}" destId="{40E848CE-47CF-4924-AED1-2824BD918232}" srcOrd="0" destOrd="0" parTransId="{B621468B-E2D4-44BC-8AC6-F117CF9FBD4C}" sibTransId="{BB29A215-2879-438A-8E6C-9A53888B4C0F}"/>
    <dgm:cxn modelId="{25C8719E-CEB7-46A3-821F-F49540EC5C5E}" type="presOf" srcId="{B0670054-4202-4A98-8166-4577617E9F2A}" destId="{BA21069A-EDCB-441B-8193-F80968099240}" srcOrd="0" destOrd="0" presId="urn:microsoft.com/office/officeart/2005/8/layout/chevron2"/>
    <dgm:cxn modelId="{3CBBF7A4-2A30-49F6-82AC-35C2BA7BAB9B}" srcId="{0F1CC1E5-679A-41BE-8A65-D43C77859834}" destId="{9E32709B-B3C3-45BF-8AB7-EF2B63F42D12}" srcOrd="4" destOrd="0" parTransId="{0F6782E1-C620-4A15-85AA-7F73DE6735BE}" sibTransId="{08A6A0BE-E980-43C7-A3DD-0D48825B5A50}"/>
    <dgm:cxn modelId="{66C8F2BC-BDA4-4C69-8D88-45E4A09D244A}" srcId="{9E32709B-B3C3-45BF-8AB7-EF2B63F42D12}" destId="{53773DC6-BD52-4956-8B94-0B40AA751C1D}" srcOrd="1" destOrd="0" parTransId="{6C48A2F7-EB56-4184-A2DC-0316059FCA6C}" sibTransId="{6A60AF7B-0EDB-4DB8-95A7-34856E0DFC0B}"/>
    <dgm:cxn modelId="{984FB3BE-15FE-4CF3-B83B-03EBCCE5FADC}" srcId="{469F4E0A-D00C-44C9-8EB3-7403B3BBF6A4}" destId="{C85A1CF1-4D6C-4F0E-8EB9-2FFBC1647DB6}" srcOrd="1" destOrd="0" parTransId="{2832EB46-CFF0-40FE-967B-6A599AFAEB3D}" sibTransId="{0C095F55-DFC0-488B-B07D-79B8B33854AE}"/>
    <dgm:cxn modelId="{EF7D0DD0-9A66-44F2-9A76-3356FDA39050}" type="presOf" srcId="{89A8277D-D2FE-4662-AC7A-18AB54ABF694}" destId="{E2836BF3-0AD1-415F-9426-63398B4FCC81}" srcOrd="0" destOrd="0" presId="urn:microsoft.com/office/officeart/2005/8/layout/chevron2"/>
    <dgm:cxn modelId="{ADD5D2D4-ADDD-4651-9CE8-77813871CCE5}" srcId="{B0670054-4202-4A98-8166-4577617E9F2A}" destId="{D2828CF7-CC37-470D-BAD6-5C3CF90E6D1A}" srcOrd="0" destOrd="0" parTransId="{4A603DC5-8F11-45E1-9DA2-835653342D91}" sibTransId="{E041BBE7-6CCA-4BC6-81DD-85BF4EAA8C55}"/>
    <dgm:cxn modelId="{BC3D5CD9-84DB-4274-BAB2-F449CE73B2D2}" srcId="{169ADB3E-738E-4EE9-B037-1BAA91059B7F}" destId="{F13C846C-657F-4225-AB3B-F3FEB0428780}" srcOrd="0" destOrd="0" parTransId="{70402500-657D-4C5E-A738-3779CA83D93C}" sibTransId="{9CDFBC3E-F5BD-4B15-9D93-77798B77A9EF}"/>
    <dgm:cxn modelId="{24E82E29-140F-4A7F-9A94-5A1EE0764BD0}" type="presParOf" srcId="{CF7951F8-1C86-4C2C-8AED-B7E097244D46}" destId="{71B656D7-C858-44A4-97DF-E618ED3B9B0E}" srcOrd="0" destOrd="0" presId="urn:microsoft.com/office/officeart/2005/8/layout/chevron2"/>
    <dgm:cxn modelId="{7B8F1D4C-63A5-4DD5-87DD-E3E38A9F8C6E}" type="presParOf" srcId="{71B656D7-C858-44A4-97DF-E618ED3B9B0E}" destId="{622B16D1-2BB9-4CCC-8F4A-7002A436FC0A}" srcOrd="0" destOrd="0" presId="urn:microsoft.com/office/officeart/2005/8/layout/chevron2"/>
    <dgm:cxn modelId="{5C6D63AA-4087-40E3-9265-BF97F6ED4611}" type="presParOf" srcId="{71B656D7-C858-44A4-97DF-E618ED3B9B0E}" destId="{FAA642E6-68BB-433C-8E01-FD8C30E87FC6}" srcOrd="1" destOrd="0" presId="urn:microsoft.com/office/officeart/2005/8/layout/chevron2"/>
    <dgm:cxn modelId="{5FFFA5CE-A9B8-462B-A538-EDCDEF934245}" type="presParOf" srcId="{CF7951F8-1C86-4C2C-8AED-B7E097244D46}" destId="{5C77F004-D341-42F1-84E5-731D51DE6BA2}" srcOrd="1" destOrd="0" presId="urn:microsoft.com/office/officeart/2005/8/layout/chevron2"/>
    <dgm:cxn modelId="{CF61CEA0-96D1-408E-9C63-2F00E256B7EA}" type="presParOf" srcId="{CF7951F8-1C86-4C2C-8AED-B7E097244D46}" destId="{5988EEDE-DD69-4031-A508-DBA45F9F937A}" srcOrd="2" destOrd="0" presId="urn:microsoft.com/office/officeart/2005/8/layout/chevron2"/>
    <dgm:cxn modelId="{9AB391C8-B844-4ED9-A809-D3E3866C5144}" type="presParOf" srcId="{5988EEDE-DD69-4031-A508-DBA45F9F937A}" destId="{7EDBD8DB-62A9-4C14-AE7E-C931B100F28C}" srcOrd="0" destOrd="0" presId="urn:microsoft.com/office/officeart/2005/8/layout/chevron2"/>
    <dgm:cxn modelId="{09DAF1A8-24FF-4526-A2D3-73FC6BD64116}" type="presParOf" srcId="{5988EEDE-DD69-4031-A508-DBA45F9F937A}" destId="{D4C4AAEA-62A8-4820-BF4F-EBA857C0781A}" srcOrd="1" destOrd="0" presId="urn:microsoft.com/office/officeart/2005/8/layout/chevron2"/>
    <dgm:cxn modelId="{EC973CD9-51A2-4332-B999-AE676B618E88}" type="presParOf" srcId="{CF7951F8-1C86-4C2C-8AED-B7E097244D46}" destId="{8ADA0A25-6FA3-4AE3-BCF4-45FD6A08652C}" srcOrd="3" destOrd="0" presId="urn:microsoft.com/office/officeart/2005/8/layout/chevron2"/>
    <dgm:cxn modelId="{95CE315B-6AA1-4F8D-8A24-944673EA11E7}" type="presParOf" srcId="{CF7951F8-1C86-4C2C-8AED-B7E097244D46}" destId="{1EB8F752-9F76-4EAE-AF73-567DBFCDE549}" srcOrd="4" destOrd="0" presId="urn:microsoft.com/office/officeart/2005/8/layout/chevron2"/>
    <dgm:cxn modelId="{03B2EE6D-4DF5-40AA-9943-253EA0464634}" type="presParOf" srcId="{1EB8F752-9F76-4EAE-AF73-567DBFCDE549}" destId="{BA21069A-EDCB-441B-8193-F80968099240}" srcOrd="0" destOrd="0" presId="urn:microsoft.com/office/officeart/2005/8/layout/chevron2"/>
    <dgm:cxn modelId="{810679D7-AB71-4FD6-81E4-8F3004505E42}" type="presParOf" srcId="{1EB8F752-9F76-4EAE-AF73-567DBFCDE549}" destId="{04ED1EA2-A554-4A1B-B94B-295D533AFE10}" srcOrd="1" destOrd="0" presId="urn:microsoft.com/office/officeart/2005/8/layout/chevron2"/>
    <dgm:cxn modelId="{12FD7210-7480-45F5-932A-896D6AE918AB}" type="presParOf" srcId="{CF7951F8-1C86-4C2C-8AED-B7E097244D46}" destId="{D12F3CD3-052D-41AA-AB15-5301D63F367F}" srcOrd="5" destOrd="0" presId="urn:microsoft.com/office/officeart/2005/8/layout/chevron2"/>
    <dgm:cxn modelId="{25076FD0-1C4F-4384-AEF8-DC0DCE64AAA3}" type="presParOf" srcId="{CF7951F8-1C86-4C2C-8AED-B7E097244D46}" destId="{42B6B6EE-F139-4DF7-A7FE-8EA6D8F75632}" srcOrd="6" destOrd="0" presId="urn:microsoft.com/office/officeart/2005/8/layout/chevron2"/>
    <dgm:cxn modelId="{4EBE2168-AD1F-4217-9C47-B6DAD65D5BA0}" type="presParOf" srcId="{42B6B6EE-F139-4DF7-A7FE-8EA6D8F75632}" destId="{DE980C1F-2288-4CA9-8B19-C8F87B7968BE}" srcOrd="0" destOrd="0" presId="urn:microsoft.com/office/officeart/2005/8/layout/chevron2"/>
    <dgm:cxn modelId="{3838C13A-7F82-403E-980B-B8EDD59A4C70}" type="presParOf" srcId="{42B6B6EE-F139-4DF7-A7FE-8EA6D8F75632}" destId="{E2836BF3-0AD1-415F-9426-63398B4FCC81}" srcOrd="1" destOrd="0" presId="urn:microsoft.com/office/officeart/2005/8/layout/chevron2"/>
    <dgm:cxn modelId="{346115B3-6AC2-4918-BA63-ACA46C0AAE6D}" type="presParOf" srcId="{CF7951F8-1C86-4C2C-8AED-B7E097244D46}" destId="{232E516D-9B10-410E-8890-F7B729BD941A}" srcOrd="7" destOrd="0" presId="urn:microsoft.com/office/officeart/2005/8/layout/chevron2"/>
    <dgm:cxn modelId="{CF7A1165-8752-4C46-A432-537E3A025CB1}" type="presParOf" srcId="{CF7951F8-1C86-4C2C-8AED-B7E097244D46}" destId="{3C89E372-DA24-4DB3-9B6A-16A9084E6287}" srcOrd="8" destOrd="0" presId="urn:microsoft.com/office/officeart/2005/8/layout/chevron2"/>
    <dgm:cxn modelId="{40A54D98-E090-493E-9CAC-0593F46EF2E1}" type="presParOf" srcId="{3C89E372-DA24-4DB3-9B6A-16A9084E6287}" destId="{023BD87E-8C30-4DCE-BD47-6EE0B8607C3F}" srcOrd="0" destOrd="0" presId="urn:microsoft.com/office/officeart/2005/8/layout/chevron2"/>
    <dgm:cxn modelId="{1B1356B8-B5FD-4CB1-82D4-7075AAC21ABE}" type="presParOf" srcId="{3C89E372-DA24-4DB3-9B6A-16A9084E6287}" destId="{68E260AE-2A91-4BF2-A1EF-B555BDE8BF4C}" srcOrd="1" destOrd="0" presId="urn:microsoft.com/office/officeart/2005/8/layout/chevron2"/>
    <dgm:cxn modelId="{599747E8-5072-4189-9489-7CC3A4676E05}" type="presParOf" srcId="{CF7951F8-1C86-4C2C-8AED-B7E097244D46}" destId="{E187F3E9-E5EA-42B7-8B16-B0AA6FB54A88}" srcOrd="9" destOrd="0" presId="urn:microsoft.com/office/officeart/2005/8/layout/chevron2"/>
    <dgm:cxn modelId="{59A9F507-0B8C-4F4A-A254-51C5BAD255DF}" type="presParOf" srcId="{CF7951F8-1C86-4C2C-8AED-B7E097244D46}" destId="{1A8DC93F-A31F-4510-BBFC-015BA77A5867}" srcOrd="10" destOrd="0" presId="urn:microsoft.com/office/officeart/2005/8/layout/chevron2"/>
    <dgm:cxn modelId="{18CDD8A9-B032-4594-9368-E0C9C555E958}" type="presParOf" srcId="{1A8DC93F-A31F-4510-BBFC-015BA77A5867}" destId="{4BEAD29E-EB93-4B7F-9D88-E60CB64D5F83}" srcOrd="0" destOrd="0" presId="urn:microsoft.com/office/officeart/2005/8/layout/chevron2"/>
    <dgm:cxn modelId="{02FB7289-E834-41BD-B178-8D0FEE5CCA13}" type="presParOf" srcId="{1A8DC93F-A31F-4510-BBFC-015BA77A5867}" destId="{94A4AB72-B3FE-475B-A8E3-21F8869D382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7E6BC8-C954-954C-B7D5-B0DBC1149A4D}">
      <dsp:nvSpPr>
        <dsp:cNvPr id="0" name=""/>
        <dsp:cNvSpPr/>
      </dsp:nvSpPr>
      <dsp:spPr>
        <a:xfrm>
          <a:off x="2594" y="576161"/>
          <a:ext cx="3161355" cy="1727996"/>
        </a:xfrm>
        <a:prstGeom prst="chevron">
          <a:avLst/>
        </a:prstGeom>
        <a:solidFill>
          <a:schemeClr val="tx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Data Protection Act 1984</a:t>
          </a:r>
        </a:p>
      </dsp:txBody>
      <dsp:txXfrm>
        <a:off x="866592" y="576161"/>
        <a:ext cx="1433359" cy="1727996"/>
      </dsp:txXfrm>
    </dsp:sp>
    <dsp:sp modelId="{5DC004B9-C50B-174F-9CD2-530B52D781F4}">
      <dsp:nvSpPr>
        <dsp:cNvPr id="0" name=""/>
        <dsp:cNvSpPr/>
      </dsp:nvSpPr>
      <dsp:spPr>
        <a:xfrm>
          <a:off x="2847814" y="576066"/>
          <a:ext cx="3161355" cy="1728186"/>
        </a:xfrm>
        <a:prstGeom prst="chevron">
          <a:avLst/>
        </a:prstGeom>
        <a:solidFill>
          <a:srgbClr val="9C2A33"/>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Data Protection (DPA)Act 1998</a:t>
          </a:r>
        </a:p>
      </dsp:txBody>
      <dsp:txXfrm>
        <a:off x="3711907" y="576066"/>
        <a:ext cx="1433169" cy="1728186"/>
      </dsp:txXfrm>
    </dsp:sp>
    <dsp:sp modelId="{AAD1B015-D76C-0F49-9E24-5E173F631E4E}">
      <dsp:nvSpPr>
        <dsp:cNvPr id="0" name=""/>
        <dsp:cNvSpPr/>
      </dsp:nvSpPr>
      <dsp:spPr>
        <a:xfrm>
          <a:off x="5693034" y="576161"/>
          <a:ext cx="3161355" cy="1727996"/>
        </a:xfrm>
        <a:prstGeom prst="chevron">
          <a:avLst/>
        </a:prstGeom>
        <a:solidFill>
          <a:srgbClr val="503A6E"/>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General Data Protection Regulation 2018</a:t>
          </a:r>
        </a:p>
      </dsp:txBody>
      <dsp:txXfrm>
        <a:off x="6557032" y="576161"/>
        <a:ext cx="1433359" cy="17279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316F3C-B520-4248-AFF6-D20CE225C001}">
      <dsp:nvSpPr>
        <dsp:cNvPr id="0" name=""/>
        <dsp:cNvSpPr/>
      </dsp:nvSpPr>
      <dsp:spPr>
        <a:xfrm>
          <a:off x="-71998" y="171087"/>
          <a:ext cx="7859669" cy="2389495"/>
        </a:xfrm>
        <a:prstGeom prst="roundRect">
          <a:avLst>
            <a:gd name="adj" fmla="val 10000"/>
          </a:avLst>
        </a:prstGeom>
        <a:solidFill>
          <a:srgbClr val="9C2A3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endParaRPr lang="en-GB" sz="6500" b="0" kern="1200" dirty="0"/>
        </a:p>
      </dsp:txBody>
      <dsp:txXfrm>
        <a:off x="-2012" y="241073"/>
        <a:ext cx="5367333" cy="2249523"/>
      </dsp:txXfrm>
    </dsp:sp>
    <dsp:sp modelId="{AB0B7CF6-A67C-4970-B921-C49FA4EB0A59}">
      <dsp:nvSpPr>
        <dsp:cNvPr id="0" name=""/>
        <dsp:cNvSpPr/>
      </dsp:nvSpPr>
      <dsp:spPr>
        <a:xfrm>
          <a:off x="726872" y="2965544"/>
          <a:ext cx="7848890" cy="2003007"/>
        </a:xfrm>
        <a:prstGeom prst="roundRect">
          <a:avLst>
            <a:gd name="adj" fmla="val 10000"/>
          </a:avLst>
        </a:prstGeom>
        <a:solidFill>
          <a:srgbClr val="503A6E"/>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endParaRPr lang="en-GB" sz="6500" b="0" kern="1200" dirty="0"/>
        </a:p>
      </dsp:txBody>
      <dsp:txXfrm>
        <a:off x="785538" y="3024210"/>
        <a:ext cx="4780367" cy="1885675"/>
      </dsp:txXfrm>
    </dsp:sp>
    <dsp:sp modelId="{628A5695-FA54-412A-9902-C7EA934624A1}">
      <dsp:nvSpPr>
        <dsp:cNvPr id="0" name=""/>
        <dsp:cNvSpPr/>
      </dsp:nvSpPr>
      <dsp:spPr>
        <a:xfrm>
          <a:off x="5832653" y="1924407"/>
          <a:ext cx="1453301" cy="1453301"/>
        </a:xfrm>
        <a:prstGeom prst="downArrow">
          <a:avLst>
            <a:gd name="adj1" fmla="val 55000"/>
            <a:gd name="adj2" fmla="val 45000"/>
          </a:avLst>
        </a:prstGeom>
        <a:solidFill>
          <a:schemeClr val="tx2">
            <a:alpha val="90000"/>
          </a:schemeClr>
        </a:solidFill>
        <a:ln w="9525" cap="flat" cmpd="sng" algn="ctr">
          <a:solidFill>
            <a:schemeClr val="tx2">
              <a:alpha val="9000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GB" sz="3600" kern="1200" dirty="0"/>
        </a:p>
      </dsp:txBody>
      <dsp:txXfrm>
        <a:off x="6159646" y="1924407"/>
        <a:ext cx="799315" cy="10936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B16D1-2BB9-4CCC-8F4A-7002A436FC0A}">
      <dsp:nvSpPr>
        <dsp:cNvPr id="0" name=""/>
        <dsp:cNvSpPr/>
      </dsp:nvSpPr>
      <dsp:spPr>
        <a:xfrm rot="5400000">
          <a:off x="-171520" y="173963"/>
          <a:ext cx="1143471" cy="800430"/>
        </a:xfrm>
        <a:prstGeom prst="chevron">
          <a:avLst/>
        </a:prstGeom>
        <a:solidFill>
          <a:srgbClr val="00B0F0"/>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b="1" kern="1200"/>
            <a:t>1</a:t>
          </a:r>
        </a:p>
      </dsp:txBody>
      <dsp:txXfrm rot="-5400000">
        <a:off x="1" y="402657"/>
        <a:ext cx="800430" cy="343041"/>
      </dsp:txXfrm>
    </dsp:sp>
    <dsp:sp modelId="{FAA642E6-68BB-433C-8E01-FD8C30E87FC6}">
      <dsp:nvSpPr>
        <dsp:cNvPr id="0" name=""/>
        <dsp:cNvSpPr/>
      </dsp:nvSpPr>
      <dsp:spPr>
        <a:xfrm rot="5400000">
          <a:off x="2440854" y="-1639758"/>
          <a:ext cx="743256" cy="4024105"/>
        </a:xfrm>
        <a:prstGeom prst="round2SameRect">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b="1" kern="1200"/>
            <a:t>Discovery</a:t>
          </a:r>
        </a:p>
        <a:p>
          <a:pPr marL="228600" lvl="1" indent="-228600" algn="l" defTabSz="977900">
            <a:lnSpc>
              <a:spcPct val="90000"/>
            </a:lnSpc>
            <a:spcBef>
              <a:spcPct val="0"/>
            </a:spcBef>
            <a:spcAft>
              <a:spcPct val="15000"/>
            </a:spcAft>
            <a:buChar char="•"/>
          </a:pPr>
          <a:r>
            <a:rPr lang="en-GB" sz="2200" b="1" kern="1200" dirty="0"/>
            <a:t>Reporting</a:t>
          </a:r>
        </a:p>
      </dsp:txBody>
      <dsp:txXfrm rot="-5400000">
        <a:off x="800430" y="36949"/>
        <a:ext cx="3987822" cy="670690"/>
      </dsp:txXfrm>
    </dsp:sp>
    <dsp:sp modelId="{7EDBD8DB-62A9-4C14-AE7E-C931B100F28C}">
      <dsp:nvSpPr>
        <dsp:cNvPr id="0" name=""/>
        <dsp:cNvSpPr/>
      </dsp:nvSpPr>
      <dsp:spPr>
        <a:xfrm rot="5400000">
          <a:off x="-171520" y="1211632"/>
          <a:ext cx="1143471" cy="800430"/>
        </a:xfrm>
        <a:prstGeom prst="chevron">
          <a:avLst/>
        </a:prstGeom>
        <a:solidFill>
          <a:srgbClr val="0070C0"/>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b="1" kern="1200"/>
            <a:t>2</a:t>
          </a:r>
        </a:p>
      </dsp:txBody>
      <dsp:txXfrm rot="-5400000">
        <a:off x="1" y="1440326"/>
        <a:ext cx="800430" cy="343041"/>
      </dsp:txXfrm>
    </dsp:sp>
    <dsp:sp modelId="{D4C4AAEA-62A8-4820-BF4F-EBA857C0781A}">
      <dsp:nvSpPr>
        <dsp:cNvPr id="0" name=""/>
        <dsp:cNvSpPr/>
      </dsp:nvSpPr>
      <dsp:spPr>
        <a:xfrm rot="5400000">
          <a:off x="2440854" y="-600312"/>
          <a:ext cx="743256" cy="4024105"/>
        </a:xfrm>
        <a:prstGeom prst="round2Same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b="1" kern="1200"/>
            <a:t>Assemble Data Breach Team</a:t>
          </a:r>
        </a:p>
      </dsp:txBody>
      <dsp:txXfrm rot="-5400000">
        <a:off x="800430" y="1076395"/>
        <a:ext cx="3987822" cy="670690"/>
      </dsp:txXfrm>
    </dsp:sp>
    <dsp:sp modelId="{BA21069A-EDCB-441B-8193-F80968099240}">
      <dsp:nvSpPr>
        <dsp:cNvPr id="0" name=""/>
        <dsp:cNvSpPr/>
      </dsp:nvSpPr>
      <dsp:spPr>
        <a:xfrm rot="5400000">
          <a:off x="-171520" y="2249302"/>
          <a:ext cx="1143471" cy="800430"/>
        </a:xfrm>
        <a:prstGeom prst="chevron">
          <a:avLst/>
        </a:prstGeom>
        <a:solidFill>
          <a:srgbClr val="7030A0"/>
        </a:solidFill>
        <a:ln w="25400" cap="flat" cmpd="sng" algn="ctr">
          <a:solidFill>
            <a:srgbClr val="7030A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b="1" kern="1200" dirty="0"/>
            <a:t>3</a:t>
          </a:r>
        </a:p>
      </dsp:txBody>
      <dsp:txXfrm rot="-5400000">
        <a:off x="1" y="2477996"/>
        <a:ext cx="800430" cy="343041"/>
      </dsp:txXfrm>
    </dsp:sp>
    <dsp:sp modelId="{04ED1EA2-A554-4A1B-B94B-295D533AFE10}">
      <dsp:nvSpPr>
        <dsp:cNvPr id="0" name=""/>
        <dsp:cNvSpPr/>
      </dsp:nvSpPr>
      <dsp:spPr>
        <a:xfrm rot="5400000">
          <a:off x="2440854" y="437356"/>
          <a:ext cx="743256" cy="4024105"/>
        </a:xfrm>
        <a:prstGeom prst="round2SameRect">
          <a:avLst/>
        </a:prstGeom>
        <a:solidFill>
          <a:schemeClr val="lt1">
            <a:alpha val="90000"/>
            <a:hueOff val="0"/>
            <a:satOff val="0"/>
            <a:lumOff val="0"/>
            <a:alphaOff val="0"/>
          </a:schemeClr>
        </a:solidFill>
        <a:ln w="25400" cap="flat" cmpd="sng" algn="ctr">
          <a:solidFill>
            <a:srgbClr val="7030A0"/>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b="1" kern="1200"/>
            <a:t>Containment </a:t>
          </a:r>
        </a:p>
        <a:p>
          <a:pPr marL="228600" lvl="1" indent="-228600" algn="l" defTabSz="977900">
            <a:lnSpc>
              <a:spcPct val="90000"/>
            </a:lnSpc>
            <a:spcBef>
              <a:spcPct val="0"/>
            </a:spcBef>
            <a:spcAft>
              <a:spcPct val="15000"/>
            </a:spcAft>
            <a:buChar char="•"/>
          </a:pPr>
          <a:r>
            <a:rPr lang="en-GB" sz="2200" b="1" kern="1200"/>
            <a:t>Recovery</a:t>
          </a:r>
        </a:p>
      </dsp:txBody>
      <dsp:txXfrm rot="-5400000">
        <a:off x="800430" y="2114064"/>
        <a:ext cx="3987822" cy="670690"/>
      </dsp:txXfrm>
    </dsp:sp>
    <dsp:sp modelId="{DE980C1F-2288-4CA9-8B19-C8F87B7968BE}">
      <dsp:nvSpPr>
        <dsp:cNvPr id="0" name=""/>
        <dsp:cNvSpPr/>
      </dsp:nvSpPr>
      <dsp:spPr>
        <a:xfrm rot="5400000">
          <a:off x="-171520" y="3286971"/>
          <a:ext cx="1143471" cy="800430"/>
        </a:xfrm>
        <a:prstGeom prst="chevron">
          <a:avLst/>
        </a:prstGeom>
        <a:solidFill>
          <a:srgbClr val="C000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b="1" kern="1200"/>
            <a:t>4</a:t>
          </a:r>
        </a:p>
      </dsp:txBody>
      <dsp:txXfrm rot="-5400000">
        <a:off x="1" y="3515665"/>
        <a:ext cx="800430" cy="343041"/>
      </dsp:txXfrm>
    </dsp:sp>
    <dsp:sp modelId="{E2836BF3-0AD1-415F-9426-63398B4FCC81}">
      <dsp:nvSpPr>
        <dsp:cNvPr id="0" name=""/>
        <dsp:cNvSpPr/>
      </dsp:nvSpPr>
      <dsp:spPr>
        <a:xfrm rot="5400000">
          <a:off x="2440854" y="1488449"/>
          <a:ext cx="743256" cy="4024105"/>
        </a:xfrm>
        <a:prstGeom prst="round2SameRect">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b="1" kern="1200" dirty="0"/>
            <a:t>Notification</a:t>
          </a:r>
        </a:p>
      </dsp:txBody>
      <dsp:txXfrm rot="-5400000">
        <a:off x="800430" y="3165157"/>
        <a:ext cx="3987822" cy="670690"/>
      </dsp:txXfrm>
    </dsp:sp>
    <dsp:sp modelId="{023BD87E-8C30-4DCE-BD47-6EE0B8607C3F}">
      <dsp:nvSpPr>
        <dsp:cNvPr id="0" name=""/>
        <dsp:cNvSpPr/>
      </dsp:nvSpPr>
      <dsp:spPr>
        <a:xfrm rot="5400000">
          <a:off x="-171520" y="4275975"/>
          <a:ext cx="1143471" cy="800430"/>
        </a:xfrm>
        <a:prstGeom prst="chevron">
          <a:avLst/>
        </a:prstGeom>
        <a:solidFill>
          <a:srgbClr val="FABE00"/>
        </a:solidFill>
        <a:ln w="25400" cap="flat" cmpd="sng" algn="ctr">
          <a:solidFill>
            <a:srgbClr val="FABE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b="1" kern="1200"/>
            <a:t>5</a:t>
          </a:r>
        </a:p>
      </dsp:txBody>
      <dsp:txXfrm rot="-5400000">
        <a:off x="1" y="4504669"/>
        <a:ext cx="800430" cy="343041"/>
      </dsp:txXfrm>
    </dsp:sp>
    <dsp:sp modelId="{68E260AE-2A91-4BF2-A1EF-B555BDE8BF4C}">
      <dsp:nvSpPr>
        <dsp:cNvPr id="0" name=""/>
        <dsp:cNvSpPr/>
      </dsp:nvSpPr>
      <dsp:spPr>
        <a:xfrm rot="5400000">
          <a:off x="2440854" y="2512695"/>
          <a:ext cx="743256" cy="4024105"/>
        </a:xfrm>
        <a:prstGeom prst="round2SameRect">
          <a:avLst/>
        </a:prstGeom>
        <a:solidFill>
          <a:schemeClr val="lt1">
            <a:alpha val="90000"/>
            <a:hueOff val="0"/>
            <a:satOff val="0"/>
            <a:lumOff val="0"/>
            <a:alphaOff val="0"/>
          </a:schemeClr>
        </a:solidFill>
        <a:ln w="25400" cap="flat" cmpd="sng" algn="ctr">
          <a:solidFill>
            <a:srgbClr val="FABE00"/>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b="1" kern="1200"/>
            <a:t>Evaluation</a:t>
          </a:r>
        </a:p>
        <a:p>
          <a:pPr marL="228600" lvl="1" indent="-228600" algn="l" defTabSz="977900">
            <a:lnSpc>
              <a:spcPct val="90000"/>
            </a:lnSpc>
            <a:spcBef>
              <a:spcPct val="0"/>
            </a:spcBef>
            <a:spcAft>
              <a:spcPct val="15000"/>
            </a:spcAft>
            <a:buChar char="•"/>
          </a:pPr>
          <a:r>
            <a:rPr lang="en-GB" sz="2200" b="1" kern="1200"/>
            <a:t>Response</a:t>
          </a:r>
        </a:p>
      </dsp:txBody>
      <dsp:txXfrm rot="-5400000">
        <a:off x="800430" y="4189403"/>
        <a:ext cx="3987822" cy="670690"/>
      </dsp:txXfrm>
    </dsp:sp>
    <dsp:sp modelId="{4BEAD29E-EB93-4B7F-9D88-E60CB64D5F83}">
      <dsp:nvSpPr>
        <dsp:cNvPr id="0" name=""/>
        <dsp:cNvSpPr/>
      </dsp:nvSpPr>
      <dsp:spPr>
        <a:xfrm rot="5400000">
          <a:off x="-171520" y="5362310"/>
          <a:ext cx="1143471" cy="800430"/>
        </a:xfrm>
        <a:prstGeom prst="chevron">
          <a:avLst/>
        </a:prstGeom>
        <a:solidFill>
          <a:srgbClr val="00B050"/>
        </a:solidFill>
        <a:ln w="25400" cap="flat" cmpd="sng" algn="ctr">
          <a:solidFill>
            <a:srgbClr val="07A33B"/>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b="1" kern="1200"/>
            <a:t>6</a:t>
          </a:r>
        </a:p>
      </dsp:txBody>
      <dsp:txXfrm rot="-5400000">
        <a:off x="1" y="5591004"/>
        <a:ext cx="800430" cy="343041"/>
      </dsp:txXfrm>
    </dsp:sp>
    <dsp:sp modelId="{94A4AB72-B3FE-475B-A8E3-21F8869D382E}">
      <dsp:nvSpPr>
        <dsp:cNvPr id="0" name=""/>
        <dsp:cNvSpPr/>
      </dsp:nvSpPr>
      <dsp:spPr>
        <a:xfrm rot="5400000">
          <a:off x="2440854" y="3550365"/>
          <a:ext cx="743256" cy="4024105"/>
        </a:xfrm>
        <a:prstGeom prst="round2SameRect">
          <a:avLst/>
        </a:prstGeom>
        <a:solidFill>
          <a:schemeClr val="lt1">
            <a:alpha val="90000"/>
            <a:hueOff val="0"/>
            <a:satOff val="0"/>
            <a:lumOff val="0"/>
            <a:alphaOff val="0"/>
          </a:schemeClr>
        </a:solidFill>
        <a:ln w="25400" cap="flat" cmpd="sng" algn="ctr">
          <a:solidFill>
            <a:srgbClr val="00B050"/>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b="1" kern="1200"/>
            <a:t>Implementation</a:t>
          </a:r>
        </a:p>
        <a:p>
          <a:pPr marL="228600" lvl="1" indent="-228600" algn="l" defTabSz="977900">
            <a:lnSpc>
              <a:spcPct val="90000"/>
            </a:lnSpc>
            <a:spcBef>
              <a:spcPct val="0"/>
            </a:spcBef>
            <a:spcAft>
              <a:spcPct val="15000"/>
            </a:spcAft>
            <a:buChar char="•"/>
          </a:pPr>
          <a:r>
            <a:rPr lang="en-GB" sz="2200" b="1" kern="1200"/>
            <a:t>Audit</a:t>
          </a:r>
        </a:p>
      </dsp:txBody>
      <dsp:txXfrm rot="-5400000">
        <a:off x="800430" y="5227073"/>
        <a:ext cx="3987822" cy="67069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1543" cy="339884"/>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622799" y="0"/>
            <a:ext cx="4301543" cy="339884"/>
          </a:xfrm>
          <a:prstGeom prst="rect">
            <a:avLst/>
          </a:prstGeom>
        </p:spPr>
        <p:txBody>
          <a:bodyPr vert="horz" lIns="91440" tIns="45720" rIns="91440" bIns="45720" rtlCol="0"/>
          <a:lstStyle>
            <a:lvl1pPr algn="r">
              <a:defRPr sz="1200"/>
            </a:lvl1pPr>
          </a:lstStyle>
          <a:p>
            <a:fld id="{DB589204-6AE3-428D-BD80-1B333C6AECCA}" type="datetimeFigureOut">
              <a:rPr lang="en-GB" smtClean="0"/>
              <a:pPr/>
              <a:t>16/09/2019</a:t>
            </a:fld>
            <a:endParaRPr lang="en-GB"/>
          </a:p>
        </p:txBody>
      </p:sp>
      <p:sp>
        <p:nvSpPr>
          <p:cNvPr id="4" name="Footer Placeholder 3"/>
          <p:cNvSpPr>
            <a:spLocks noGrp="1"/>
          </p:cNvSpPr>
          <p:nvPr>
            <p:ph type="ftr" sz="quarter" idx="2"/>
          </p:nvPr>
        </p:nvSpPr>
        <p:spPr>
          <a:xfrm>
            <a:off x="1" y="6456611"/>
            <a:ext cx="4301543" cy="339884"/>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622799" y="6456611"/>
            <a:ext cx="4301543" cy="339884"/>
          </a:xfrm>
          <a:prstGeom prst="rect">
            <a:avLst/>
          </a:prstGeom>
        </p:spPr>
        <p:txBody>
          <a:bodyPr vert="horz" lIns="91440" tIns="45720" rIns="91440" bIns="45720" rtlCol="0" anchor="b"/>
          <a:lstStyle>
            <a:lvl1pPr algn="r">
              <a:defRPr sz="1200"/>
            </a:lvl1pPr>
          </a:lstStyle>
          <a:p>
            <a:fld id="{BD8C4986-3C4F-492A-988D-C7B9703DD651}" type="slidenum">
              <a:rPr lang="en-GB" smtClean="0"/>
              <a:pPr/>
              <a:t>‹#›</a:t>
            </a:fld>
            <a:endParaRPr lang="en-GB"/>
          </a:p>
        </p:txBody>
      </p:sp>
    </p:spTree>
    <p:extLst>
      <p:ext uri="{BB962C8B-B14F-4D97-AF65-F5344CB8AC3E}">
        <p14:creationId xmlns:p14="http://schemas.microsoft.com/office/powerpoint/2010/main" val="4403929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1543" cy="339884"/>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622799" y="0"/>
            <a:ext cx="4301543" cy="339884"/>
          </a:xfrm>
          <a:prstGeom prst="rect">
            <a:avLst/>
          </a:prstGeom>
        </p:spPr>
        <p:txBody>
          <a:bodyPr vert="horz" lIns="91440" tIns="45720" rIns="91440" bIns="45720" rtlCol="0"/>
          <a:lstStyle>
            <a:lvl1pPr algn="r">
              <a:defRPr sz="1200"/>
            </a:lvl1pPr>
          </a:lstStyle>
          <a:p>
            <a:fld id="{1176EDF1-D9D5-40BE-A820-DE47BB43EC72}" type="datetimeFigureOut">
              <a:rPr lang="en-GB" smtClean="0"/>
              <a:pPr/>
              <a:t>16/09/2019</a:t>
            </a:fld>
            <a:endParaRPr lang="en-GB"/>
          </a:p>
        </p:txBody>
      </p:sp>
      <p:sp>
        <p:nvSpPr>
          <p:cNvPr id="4" name="Slide Image Placeholder 3"/>
          <p:cNvSpPr>
            <a:spLocks noGrp="1" noRot="1" noChangeAspect="1"/>
          </p:cNvSpPr>
          <p:nvPr>
            <p:ph type="sldImg" idx="2"/>
          </p:nvPr>
        </p:nvSpPr>
        <p:spPr>
          <a:xfrm>
            <a:off x="2697163" y="509588"/>
            <a:ext cx="4532312" cy="25495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92665" y="3228896"/>
            <a:ext cx="7941310" cy="305895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456611"/>
            <a:ext cx="4301543" cy="339884"/>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622799" y="6456611"/>
            <a:ext cx="4301543" cy="339884"/>
          </a:xfrm>
          <a:prstGeom prst="rect">
            <a:avLst/>
          </a:prstGeom>
        </p:spPr>
        <p:txBody>
          <a:bodyPr vert="horz" lIns="91440" tIns="45720" rIns="91440" bIns="45720" rtlCol="0" anchor="b"/>
          <a:lstStyle>
            <a:lvl1pPr algn="r">
              <a:defRPr sz="1200"/>
            </a:lvl1pPr>
          </a:lstStyle>
          <a:p>
            <a:fld id="{2CD0B0C6-E76C-44E3-BC83-C3598217BB0E}" type="slidenum">
              <a:rPr lang="en-GB" smtClean="0"/>
              <a:pPr/>
              <a:t>‹#›</a:t>
            </a:fld>
            <a:endParaRPr lang="en-GB"/>
          </a:p>
        </p:txBody>
      </p:sp>
    </p:spTree>
    <p:extLst>
      <p:ext uri="{BB962C8B-B14F-4D97-AF65-F5344CB8AC3E}">
        <p14:creationId xmlns:p14="http://schemas.microsoft.com/office/powerpoint/2010/main" val="2445068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bbc.co.uk/news/technology-23313535"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theguardian.com/business/talk-talk-telecom"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theguardian.com/business/2015/oct/30/talktalk-hackers-accessed-fraction-data-cyber-attack"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7163" y="509588"/>
            <a:ext cx="4532312" cy="2549525"/>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2CD0B0C6-E76C-44E3-BC83-C3598217BB0E}" type="slidenum">
              <a:rPr lang="en-GB" smtClean="0"/>
              <a:pPr/>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7163" y="509588"/>
            <a:ext cx="4532312" cy="2549525"/>
          </a:xfrm>
        </p:spPr>
      </p:sp>
      <p:sp>
        <p:nvSpPr>
          <p:cNvPr id="3" name="Notes Placeholder 2"/>
          <p:cNvSpPr>
            <a:spLocks noGrp="1"/>
          </p:cNvSpPr>
          <p:nvPr>
            <p:ph type="body" idx="1"/>
          </p:nvPr>
        </p:nvSpPr>
        <p:spPr/>
        <p:txBody>
          <a:bodyPr/>
          <a:lstStyle/>
          <a:p>
            <a:pPr fontAlgn="base"/>
            <a:r>
              <a:rPr lang="en-US" b="1" i="0" dirty="0">
                <a:solidFill>
                  <a:srgbClr val="1E1E1E"/>
                </a:solidFill>
                <a:effectLst/>
                <a:latin typeface="Helmet" charset="0"/>
              </a:rPr>
              <a:t>Destroy hard drives</a:t>
            </a:r>
          </a:p>
          <a:p>
            <a:pPr fontAlgn="base"/>
            <a:r>
              <a:rPr lang="en-US" b="1" i="0" dirty="0">
                <a:solidFill>
                  <a:srgbClr val="1E1E1E"/>
                </a:solidFill>
                <a:effectLst/>
                <a:latin typeface="Helmet" charset="0"/>
              </a:rPr>
              <a:t>Highly sensitive data belonging to tens of</a:t>
            </a:r>
            <a:r>
              <a:rPr lang="en-US" b="1" i="0" baseline="0" dirty="0">
                <a:solidFill>
                  <a:srgbClr val="1E1E1E"/>
                </a:solidFill>
                <a:effectLst/>
                <a:latin typeface="Helmet" charset="0"/>
              </a:rPr>
              <a:t> thousands of people </a:t>
            </a:r>
            <a:r>
              <a:rPr lang="en-US" b="1" i="0" baseline="0" dirty="0" err="1">
                <a:solidFill>
                  <a:srgbClr val="1E1E1E"/>
                </a:solidFill>
                <a:effectLst/>
                <a:latin typeface="Helmet" charset="0"/>
              </a:rPr>
              <a:t>inc</a:t>
            </a:r>
            <a:r>
              <a:rPr lang="en-US" b="1" i="0" baseline="0" dirty="0">
                <a:solidFill>
                  <a:srgbClr val="1E1E1E"/>
                </a:solidFill>
                <a:effectLst/>
                <a:latin typeface="Helmet" charset="0"/>
              </a:rPr>
              <a:t> HIV and other v sensitive medical areas were discovered on the hard drives</a:t>
            </a:r>
            <a:endParaRPr lang="en-US" b="1" i="0" dirty="0">
              <a:solidFill>
                <a:srgbClr val="1E1E1E"/>
              </a:solidFill>
              <a:effectLst/>
              <a:latin typeface="Helmet" charset="0"/>
            </a:endParaRPr>
          </a:p>
          <a:p>
            <a:pPr fontAlgn="base"/>
            <a:r>
              <a:rPr lang="en-US" b="0" i="0" dirty="0">
                <a:solidFill>
                  <a:srgbClr val="404040"/>
                </a:solidFill>
                <a:effectLst/>
                <a:latin typeface="Helmet" charset="0"/>
              </a:rPr>
              <a:t>It also included staff details including National Insurance numbers, home addresses, ward and hospital IDs, and information referring to criminal convictions and suspected offences.</a:t>
            </a:r>
          </a:p>
          <a:p>
            <a:endParaRPr lang="en-GB" dirty="0"/>
          </a:p>
          <a:p>
            <a:endParaRPr lang="en-GB" dirty="0"/>
          </a:p>
          <a:p>
            <a:pPr fontAlgn="base"/>
            <a:r>
              <a:rPr lang="en-US" dirty="0">
                <a:solidFill>
                  <a:srgbClr val="404040"/>
                </a:solidFill>
                <a:latin typeface="Helmet" charset="0"/>
              </a:rPr>
              <a:t>"We dispute the Information Commissioner's findings, especially that we were reckless, and a requirement for any fine," he said.</a:t>
            </a:r>
          </a:p>
          <a:p>
            <a:pPr fontAlgn="base"/>
            <a:r>
              <a:rPr lang="en-US" dirty="0">
                <a:solidFill>
                  <a:srgbClr val="404040"/>
                </a:solidFill>
                <a:latin typeface="Helmet" charset="0"/>
              </a:rPr>
              <a:t>"We arranged for an experienced NHS IT service provider to safely dispose of our redundant hard drives and acted swiftly to recover, without exception, those that their sub-contractor placed on eBay.</a:t>
            </a:r>
          </a:p>
          <a:p>
            <a:pPr fontAlgn="base"/>
            <a:endParaRPr lang="en-US" dirty="0">
              <a:solidFill>
                <a:srgbClr val="404040"/>
              </a:solidFill>
              <a:latin typeface="Helmet" charset="0"/>
            </a:endParaRPr>
          </a:p>
          <a:p>
            <a:pPr fontAlgn="base"/>
            <a:r>
              <a:rPr lang="en-US" dirty="0">
                <a:solidFill>
                  <a:srgbClr val="404040"/>
                </a:solidFill>
                <a:latin typeface="Helmet" charset="0"/>
              </a:rPr>
              <a:t>Great privacy issue if medical details are shared</a:t>
            </a:r>
          </a:p>
          <a:p>
            <a:endParaRPr lang="en-GB" dirty="0"/>
          </a:p>
        </p:txBody>
      </p:sp>
      <p:sp>
        <p:nvSpPr>
          <p:cNvPr id="4" name="Slide Number Placeholder 3"/>
          <p:cNvSpPr>
            <a:spLocks noGrp="1"/>
          </p:cNvSpPr>
          <p:nvPr>
            <p:ph type="sldNum" sz="quarter" idx="10"/>
          </p:nvPr>
        </p:nvSpPr>
        <p:spPr/>
        <p:txBody>
          <a:bodyPr/>
          <a:lstStyle/>
          <a:p>
            <a:fld id="{1E488F1D-25F3-46D0-8F9D-15F31A81A600}" type="slidenum">
              <a:rPr lang="en-GB" smtClean="0"/>
              <a:t>15</a:t>
            </a:fld>
            <a:endParaRPr lang="en-GB"/>
          </a:p>
        </p:txBody>
      </p:sp>
    </p:spTree>
    <p:extLst>
      <p:ext uri="{BB962C8B-B14F-4D97-AF65-F5344CB8AC3E}">
        <p14:creationId xmlns:p14="http://schemas.microsoft.com/office/powerpoint/2010/main" val="1125759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7163" y="509588"/>
            <a:ext cx="4532312" cy="25495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Arimo" charset="0"/>
              </a:rPr>
              <a:t>Sony has now decided not to fight the fine, despite still strongly opposing it, because of fears the Information Rights Tribunal would have forced it to divulge sensitive details about its network security set-up.</a:t>
            </a:r>
          </a:p>
          <a:p>
            <a:endParaRPr lang="en-GB" dirty="0"/>
          </a:p>
          <a:p>
            <a:endParaRPr lang="en-GB" dirty="0"/>
          </a:p>
          <a:p>
            <a:r>
              <a:rPr lang="en-US" dirty="0">
                <a:solidFill>
                  <a:srgbClr val="000000"/>
                </a:solidFill>
                <a:latin typeface="Arimo" charset="0"/>
              </a:rPr>
              <a:t>This decision reflects our commitment to protect the confidentiality of our network security from disclosures in the course of the proceeding,” a Sony spokesman told the </a:t>
            </a:r>
            <a:r>
              <a:rPr lang="en-US" dirty="0">
                <a:solidFill>
                  <a:srgbClr val="DD0000"/>
                </a:solidFill>
                <a:latin typeface="Arimo" charset="0"/>
                <a:hlinkClick r:id="rId3"/>
              </a:rPr>
              <a:t>BBC</a:t>
            </a:r>
            <a:r>
              <a:rPr lang="en-US" dirty="0">
                <a:solidFill>
                  <a:srgbClr val="000000"/>
                </a:solidFill>
                <a:latin typeface="Arimo" charset="0"/>
              </a:rPr>
              <a:t>.</a:t>
            </a:r>
          </a:p>
          <a:p>
            <a:r>
              <a:rPr lang="en-US" dirty="0">
                <a:solidFill>
                  <a:srgbClr val="000000"/>
                </a:solidFill>
                <a:latin typeface="Arimo" charset="0"/>
              </a:rPr>
              <a:t>"We continue to disagree with the decision on the merits.”</a:t>
            </a:r>
          </a:p>
          <a:p>
            <a:endParaRPr lang="en-US" dirty="0">
              <a:solidFill>
                <a:srgbClr val="000000"/>
              </a:solidFill>
              <a:latin typeface="Arimo" charset="0"/>
            </a:endParaRPr>
          </a:p>
          <a:p>
            <a:r>
              <a:rPr lang="en-US" dirty="0">
                <a:solidFill>
                  <a:srgbClr val="000000"/>
                </a:solidFill>
                <a:latin typeface="Arimo" charset="0"/>
              </a:rPr>
              <a:t>Clearly impact on individuals if payment</a:t>
            </a:r>
            <a:r>
              <a:rPr lang="en-US" baseline="0" dirty="0">
                <a:solidFill>
                  <a:srgbClr val="000000"/>
                </a:solidFill>
                <a:latin typeface="Arimo" charset="0"/>
              </a:rPr>
              <a:t> details were breached</a:t>
            </a:r>
            <a:endParaRPr lang="en-US" dirty="0">
              <a:solidFill>
                <a:srgbClr val="000000"/>
              </a:solidFill>
              <a:latin typeface="Arimo" charset="0"/>
            </a:endParaRPr>
          </a:p>
          <a:p>
            <a:endParaRPr lang="en-GB" dirty="0"/>
          </a:p>
        </p:txBody>
      </p:sp>
      <p:sp>
        <p:nvSpPr>
          <p:cNvPr id="4" name="Slide Number Placeholder 3"/>
          <p:cNvSpPr>
            <a:spLocks noGrp="1"/>
          </p:cNvSpPr>
          <p:nvPr>
            <p:ph type="sldNum" sz="quarter" idx="10"/>
          </p:nvPr>
        </p:nvSpPr>
        <p:spPr/>
        <p:txBody>
          <a:bodyPr/>
          <a:lstStyle/>
          <a:p>
            <a:fld id="{1E488F1D-25F3-46D0-8F9D-15F31A81A600}" type="slidenum">
              <a:rPr lang="en-GB" smtClean="0"/>
              <a:t>16</a:t>
            </a:fld>
            <a:endParaRPr lang="en-GB"/>
          </a:p>
        </p:txBody>
      </p:sp>
    </p:spTree>
    <p:extLst>
      <p:ext uri="{BB962C8B-B14F-4D97-AF65-F5344CB8AC3E}">
        <p14:creationId xmlns:p14="http://schemas.microsoft.com/office/powerpoint/2010/main" val="838180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7163" y="509588"/>
            <a:ext cx="4532312" cy="2549525"/>
          </a:xfrm>
        </p:spPr>
      </p:sp>
      <p:sp>
        <p:nvSpPr>
          <p:cNvPr id="3" name="Notes Placeholder 2"/>
          <p:cNvSpPr>
            <a:spLocks noGrp="1"/>
          </p:cNvSpPr>
          <p:nvPr>
            <p:ph type="body" idx="1"/>
          </p:nvPr>
        </p:nvSpPr>
        <p:spPr/>
        <p:txBody>
          <a:bodyPr/>
          <a:lstStyle/>
          <a:p>
            <a:r>
              <a:rPr lang="en-GB" dirty="0"/>
              <a:t>ICO fined £180k</a:t>
            </a:r>
          </a:p>
        </p:txBody>
      </p:sp>
      <p:sp>
        <p:nvSpPr>
          <p:cNvPr id="4" name="Header Placeholder 3"/>
          <p:cNvSpPr>
            <a:spLocks noGrp="1"/>
          </p:cNvSpPr>
          <p:nvPr>
            <p:ph type="hdr" sz="quarter" idx="10"/>
          </p:nvPr>
        </p:nvSpPr>
        <p:spPr/>
        <p:txBody>
          <a:bodyPr/>
          <a:lstStyle/>
          <a:p>
            <a:pPr>
              <a:defRPr/>
            </a:pPr>
            <a:r>
              <a:rPr lang="en-GB"/>
              <a:t>Data Protection Refresher for CRESR</a:t>
            </a:r>
            <a:endParaRPr lang="en-GB" dirty="0"/>
          </a:p>
        </p:txBody>
      </p:sp>
      <p:sp>
        <p:nvSpPr>
          <p:cNvPr id="5" name="Footer Placeholder 4"/>
          <p:cNvSpPr>
            <a:spLocks noGrp="1"/>
          </p:cNvSpPr>
          <p:nvPr>
            <p:ph type="ftr" sz="quarter" idx="11"/>
          </p:nvPr>
        </p:nvSpPr>
        <p:spPr/>
        <p:txBody>
          <a:bodyPr/>
          <a:lstStyle/>
          <a:p>
            <a:pPr>
              <a:defRPr/>
            </a:pPr>
            <a:r>
              <a:rPr lang="en-GB"/>
              <a:t>DECEMBER 2015</a:t>
            </a:r>
            <a:endParaRPr lang="en-GB" dirty="0"/>
          </a:p>
        </p:txBody>
      </p:sp>
    </p:spTree>
    <p:extLst>
      <p:ext uri="{BB962C8B-B14F-4D97-AF65-F5344CB8AC3E}">
        <p14:creationId xmlns:p14="http://schemas.microsoft.com/office/powerpoint/2010/main" val="285604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7163" y="509588"/>
            <a:ext cx="4532312" cy="2549525"/>
          </a:xfrm>
        </p:spPr>
      </p:sp>
      <p:sp>
        <p:nvSpPr>
          <p:cNvPr id="3" name="Notes Placeholder 2"/>
          <p:cNvSpPr>
            <a:spLocks noGrp="1"/>
          </p:cNvSpPr>
          <p:nvPr>
            <p:ph type="body" idx="1"/>
          </p:nvPr>
        </p:nvSpPr>
        <p:spPr/>
        <p:txBody>
          <a:bodyPr/>
          <a:lstStyle/>
          <a:p>
            <a:r>
              <a:rPr lang="en-GB" dirty="0"/>
              <a:t>Fine was</a:t>
            </a:r>
            <a:r>
              <a:rPr lang="en-GB" baseline="0" dirty="0"/>
              <a:t> only 1.5% of global turnover, had it been the full 4% the fine would have been in the region of £500m</a:t>
            </a:r>
            <a:endParaRPr lang="en-GB" dirty="0"/>
          </a:p>
        </p:txBody>
      </p:sp>
      <p:sp>
        <p:nvSpPr>
          <p:cNvPr id="4" name="Slide Number Placeholder 3"/>
          <p:cNvSpPr>
            <a:spLocks noGrp="1"/>
          </p:cNvSpPr>
          <p:nvPr>
            <p:ph type="sldNum" sz="quarter" idx="10"/>
          </p:nvPr>
        </p:nvSpPr>
        <p:spPr/>
        <p:txBody>
          <a:bodyPr/>
          <a:lstStyle/>
          <a:p>
            <a:fld id="{2CD0B0C6-E76C-44E3-BC83-C3598217BB0E}" type="slidenum">
              <a:rPr lang="en-GB" smtClean="0"/>
              <a:pPr/>
              <a:t>19</a:t>
            </a:fld>
            <a:endParaRPr lang="en-GB"/>
          </a:p>
        </p:txBody>
      </p:sp>
    </p:spTree>
    <p:extLst>
      <p:ext uri="{BB962C8B-B14F-4D97-AF65-F5344CB8AC3E}">
        <p14:creationId xmlns:p14="http://schemas.microsoft.com/office/powerpoint/2010/main" val="3443340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7163" y="509588"/>
            <a:ext cx="4532312" cy="2549525"/>
          </a:xfrm>
        </p:spPr>
      </p:sp>
      <p:sp>
        <p:nvSpPr>
          <p:cNvPr id="3" name="Notes Placeholder 2"/>
          <p:cNvSpPr>
            <a:spLocks noGrp="1"/>
          </p:cNvSpPr>
          <p:nvPr>
            <p:ph type="body" idx="1"/>
          </p:nvPr>
        </p:nvSpPr>
        <p:spPr/>
        <p:txBody>
          <a:bodyPr/>
          <a:lstStyle/>
          <a:p>
            <a:r>
              <a:rPr lang="en-GB" dirty="0"/>
              <a:t>EMMA</a:t>
            </a:r>
          </a:p>
        </p:txBody>
      </p:sp>
      <p:sp>
        <p:nvSpPr>
          <p:cNvPr id="4" name="Header Placeholder 3"/>
          <p:cNvSpPr>
            <a:spLocks noGrp="1"/>
          </p:cNvSpPr>
          <p:nvPr>
            <p:ph type="hdr" sz="quarter" idx="10"/>
          </p:nvPr>
        </p:nvSpPr>
        <p:spPr/>
        <p:txBody>
          <a:bodyPr/>
          <a:lstStyle/>
          <a:p>
            <a:pPr>
              <a:defRPr/>
            </a:pPr>
            <a:r>
              <a:rPr lang="en-GB"/>
              <a:t>Data Protection Refresher for CRESR</a:t>
            </a:r>
            <a:endParaRPr lang="en-GB" dirty="0"/>
          </a:p>
        </p:txBody>
      </p:sp>
      <p:sp>
        <p:nvSpPr>
          <p:cNvPr id="5" name="Footer Placeholder 4"/>
          <p:cNvSpPr>
            <a:spLocks noGrp="1"/>
          </p:cNvSpPr>
          <p:nvPr>
            <p:ph type="ftr" sz="quarter" idx="11"/>
          </p:nvPr>
        </p:nvSpPr>
        <p:spPr/>
        <p:txBody>
          <a:bodyPr/>
          <a:lstStyle/>
          <a:p>
            <a:pPr>
              <a:defRPr/>
            </a:pPr>
            <a:r>
              <a:rPr lang="en-GB"/>
              <a:t>DECEMBER 2015</a:t>
            </a:r>
            <a:endParaRPr lang="en-GB" dirty="0"/>
          </a:p>
        </p:txBody>
      </p:sp>
    </p:spTree>
    <p:extLst>
      <p:ext uri="{BB962C8B-B14F-4D97-AF65-F5344CB8AC3E}">
        <p14:creationId xmlns:p14="http://schemas.microsoft.com/office/powerpoint/2010/main" val="2079866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7163" y="509588"/>
            <a:ext cx="4532312" cy="2549525"/>
          </a:xfrm>
        </p:spPr>
      </p:sp>
      <p:sp>
        <p:nvSpPr>
          <p:cNvPr id="3" name="Notes Placeholder 2"/>
          <p:cNvSpPr>
            <a:spLocks noGrp="1"/>
          </p:cNvSpPr>
          <p:nvPr>
            <p:ph type="body" idx="1"/>
          </p:nvPr>
        </p:nvSpPr>
        <p:spPr/>
        <p:txBody>
          <a:bodyPr>
            <a:normAutofit lnSpcReduction="10000"/>
          </a:bodyPr>
          <a:lstStyle/>
          <a:p>
            <a:r>
              <a:rPr lang="en-GB" dirty="0"/>
              <a:t>Data subjects have enhanced</a:t>
            </a:r>
            <a:r>
              <a:rPr lang="en-GB" baseline="0" dirty="0"/>
              <a:t> rights</a:t>
            </a:r>
          </a:p>
          <a:p>
            <a:endParaRPr lang="en-GB" baseline="0" dirty="0"/>
          </a:p>
          <a:p>
            <a:r>
              <a:rPr lang="en-GB" baseline="0" dirty="0"/>
              <a:t>New rights around having </a:t>
            </a:r>
            <a:r>
              <a:rPr lang="en-GB" b="1" baseline="0" dirty="0"/>
              <a:t>data deleted </a:t>
            </a:r>
            <a:r>
              <a:rPr lang="en-GB" baseline="0" dirty="0"/>
              <a:t>- especially aimed at social media and individuals' online presence but relevant for other organisations </a:t>
            </a:r>
            <a:r>
              <a:rPr lang="mr-IN" baseline="0" dirty="0"/>
              <a:t>–</a:t>
            </a:r>
            <a:r>
              <a:rPr lang="en-GB" baseline="0" dirty="0"/>
              <a:t> not required to delete in all circs - for instance if we have a legal obligation to hold data, you can’t demand that we delete it, but in many cases we organisations will need to delete.</a:t>
            </a:r>
          </a:p>
          <a:p>
            <a:endParaRPr lang="en-GB" baseline="0" dirty="0"/>
          </a:p>
          <a:p>
            <a:r>
              <a:rPr lang="en-GB" b="1" baseline="0" dirty="0"/>
              <a:t>Data Portability </a:t>
            </a:r>
            <a:r>
              <a:rPr lang="en-GB" baseline="0" dirty="0"/>
              <a:t>- where records can be moved easily between one service provider and another are likely to be more relevant to utilities</a:t>
            </a:r>
          </a:p>
          <a:p>
            <a:endParaRPr lang="en-GB" baseline="0" dirty="0"/>
          </a:p>
          <a:p>
            <a:r>
              <a:rPr lang="en-GB" baseline="0" dirty="0"/>
              <a:t>New emphasis on </a:t>
            </a:r>
            <a:r>
              <a:rPr lang="en-GB" b="1" baseline="0" dirty="0"/>
              <a:t>automated decision making and profiling </a:t>
            </a:r>
            <a:r>
              <a:rPr lang="en-GB" baseline="0" dirty="0"/>
              <a:t>of individuals as the basis for decision making </a:t>
            </a:r>
            <a:r>
              <a:rPr lang="mr-IN" baseline="0" dirty="0"/>
              <a:t>–</a:t>
            </a:r>
            <a:r>
              <a:rPr lang="en-GB" baseline="0" dirty="0"/>
              <a:t> being able to explain how this automation works</a:t>
            </a:r>
          </a:p>
          <a:p>
            <a:endParaRPr lang="en-GB" baseline="0" dirty="0"/>
          </a:p>
          <a:p>
            <a:r>
              <a:rPr lang="en-GB" b="1" baseline="0" dirty="0"/>
              <a:t>Right to be informed </a:t>
            </a:r>
            <a:r>
              <a:rPr lang="mr-IN" b="1" baseline="0" dirty="0"/>
              <a:t>–</a:t>
            </a:r>
            <a:r>
              <a:rPr lang="en-GB" b="1" baseline="0" dirty="0"/>
              <a:t> Privacy Notices </a:t>
            </a:r>
            <a:r>
              <a:rPr lang="mr-IN" baseline="0" dirty="0"/>
              <a:t>–</a:t>
            </a:r>
            <a:r>
              <a:rPr lang="en-GB" baseline="0" dirty="0"/>
              <a:t> you know all those little links to Privacy Notices that you sign up to something </a:t>
            </a:r>
            <a:r>
              <a:rPr lang="mr-IN" baseline="0" dirty="0"/>
              <a:t>–</a:t>
            </a:r>
            <a:r>
              <a:rPr lang="en-GB" baseline="0" dirty="0"/>
              <a:t> most people just click to say they have read or accepted without reading </a:t>
            </a:r>
            <a:r>
              <a:rPr lang="mr-IN" baseline="0" dirty="0"/>
              <a:t>–</a:t>
            </a:r>
            <a:r>
              <a:rPr lang="en-GB" baseline="0" dirty="0"/>
              <a:t> I write those </a:t>
            </a:r>
            <a:r>
              <a:rPr lang="mr-IN" baseline="0" dirty="0"/>
              <a:t>–</a:t>
            </a:r>
            <a:r>
              <a:rPr lang="en-GB" baseline="0" dirty="0"/>
              <a:t> these are DP requirements </a:t>
            </a:r>
            <a:r>
              <a:rPr lang="mr-IN" baseline="0" dirty="0"/>
              <a:t>–</a:t>
            </a:r>
            <a:r>
              <a:rPr lang="en-GB" baseline="0" dirty="0"/>
              <a:t>I always read them </a:t>
            </a:r>
            <a:r>
              <a:rPr lang="mr-IN" baseline="0" dirty="0"/>
              <a:t>–</a:t>
            </a:r>
            <a:r>
              <a:rPr lang="en-GB" baseline="0" dirty="0"/>
              <a:t> tell you how the organisation will use your data, who it will share it with etc.  These become much more detailed under GDPR </a:t>
            </a:r>
            <a:r>
              <a:rPr lang="mr-IN" baseline="0" dirty="0"/>
              <a:t>–</a:t>
            </a:r>
            <a:r>
              <a:rPr lang="en-GB" baseline="0" dirty="0"/>
              <a:t> the notice becomes the essay!  As future app developers </a:t>
            </a:r>
            <a:r>
              <a:rPr lang="mr-IN" baseline="0" dirty="0"/>
              <a:t>–</a:t>
            </a:r>
            <a:r>
              <a:rPr lang="en-GB" baseline="0" dirty="0"/>
              <a:t> you will need to ensure that the Privacy Notice is in place if you are collecting personal data</a:t>
            </a:r>
          </a:p>
          <a:p>
            <a:endParaRPr lang="en-GB" dirty="0"/>
          </a:p>
        </p:txBody>
      </p:sp>
      <p:sp>
        <p:nvSpPr>
          <p:cNvPr id="4" name="Slide Number Placeholder 3"/>
          <p:cNvSpPr>
            <a:spLocks noGrp="1"/>
          </p:cNvSpPr>
          <p:nvPr>
            <p:ph type="sldNum" sz="quarter" idx="10"/>
          </p:nvPr>
        </p:nvSpPr>
        <p:spPr/>
        <p:txBody>
          <a:bodyPr/>
          <a:lstStyle/>
          <a:p>
            <a:pPr>
              <a:defRPr/>
            </a:pPr>
            <a:fld id="{EA01EA78-9250-44B6-9A82-6BEB7DBA5EE8}" type="slidenum">
              <a:rPr lang="en-GB" smtClean="0"/>
              <a:pPr>
                <a:defRPr/>
              </a:pPr>
              <a:t>21</a:t>
            </a:fld>
            <a:endParaRPr lang="en-GB" dirty="0"/>
          </a:p>
        </p:txBody>
      </p:sp>
    </p:spTree>
    <p:extLst>
      <p:ext uri="{BB962C8B-B14F-4D97-AF65-F5344CB8AC3E}">
        <p14:creationId xmlns:p14="http://schemas.microsoft.com/office/powerpoint/2010/main" val="2087859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7163" y="509588"/>
            <a:ext cx="4532312" cy="2549525"/>
          </a:xfrm>
        </p:spPr>
      </p:sp>
      <p:sp>
        <p:nvSpPr>
          <p:cNvPr id="3" name="Notes Placeholder 2"/>
          <p:cNvSpPr>
            <a:spLocks noGrp="1"/>
          </p:cNvSpPr>
          <p:nvPr>
            <p:ph type="body" idx="1"/>
          </p:nvPr>
        </p:nvSpPr>
        <p:spPr/>
        <p:txBody>
          <a:bodyPr/>
          <a:lstStyle/>
          <a:p>
            <a:r>
              <a:rPr lang="en-US" dirty="0"/>
              <a:t>Private use of PCS at work </a:t>
            </a:r>
            <a:r>
              <a:rPr lang="mr-IN" dirty="0"/>
              <a:t>–</a:t>
            </a:r>
            <a:r>
              <a:rPr lang="en-US" dirty="0"/>
              <a:t> but not for</a:t>
            </a:r>
            <a:r>
              <a:rPr lang="en-US" baseline="0" dirty="0"/>
              <a:t> running other business and not if it conflicts with your work duties</a:t>
            </a:r>
          </a:p>
          <a:p>
            <a:endParaRPr lang="en-US" baseline="0" dirty="0"/>
          </a:p>
          <a:p>
            <a:r>
              <a:rPr lang="en-US" baseline="0" dirty="0"/>
              <a:t>Areas for </a:t>
            </a:r>
            <a:r>
              <a:rPr lang="en-US" baseline="0"/>
              <a:t>further research</a:t>
            </a:r>
            <a:endParaRPr lang="en-US" dirty="0"/>
          </a:p>
        </p:txBody>
      </p:sp>
      <p:sp>
        <p:nvSpPr>
          <p:cNvPr id="4" name="Slide Number Placeholder 3"/>
          <p:cNvSpPr>
            <a:spLocks noGrp="1"/>
          </p:cNvSpPr>
          <p:nvPr>
            <p:ph type="sldNum" sz="quarter" idx="10"/>
          </p:nvPr>
        </p:nvSpPr>
        <p:spPr/>
        <p:txBody>
          <a:bodyPr/>
          <a:lstStyle/>
          <a:p>
            <a:pPr>
              <a:defRPr/>
            </a:pPr>
            <a:fld id="{EA01EA78-9250-44B6-9A82-6BEB7DBA5EE8}" type="slidenum">
              <a:rPr lang="en-GB" smtClean="0"/>
              <a:pPr>
                <a:defRPr/>
              </a:pPr>
              <a:t>22</a:t>
            </a:fld>
            <a:endParaRPr lang="en-GB"/>
          </a:p>
        </p:txBody>
      </p:sp>
    </p:spTree>
    <p:extLst>
      <p:ext uri="{BB962C8B-B14F-4D97-AF65-F5344CB8AC3E}">
        <p14:creationId xmlns:p14="http://schemas.microsoft.com/office/powerpoint/2010/main" val="247677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7163" y="509588"/>
            <a:ext cx="4532312" cy="2549525"/>
          </a:xfrm>
        </p:spPr>
      </p:sp>
      <p:sp>
        <p:nvSpPr>
          <p:cNvPr id="3" name="Notes Placeholder 2"/>
          <p:cNvSpPr>
            <a:spLocks noGrp="1"/>
          </p:cNvSpPr>
          <p:nvPr>
            <p:ph type="body" idx="1"/>
          </p:nvPr>
        </p:nvSpPr>
        <p:spPr/>
        <p:txBody>
          <a:bodyPr/>
          <a:lstStyle/>
          <a:p>
            <a:r>
              <a:rPr lang="en-GB" dirty="0"/>
              <a:t>Already consider notifying individuals and ICO but under GDPR these become mandatory</a:t>
            </a:r>
          </a:p>
          <a:p>
            <a:r>
              <a:rPr lang="en-GB" dirty="0"/>
              <a:t>Onerous responsibility on organisations </a:t>
            </a:r>
            <a:r>
              <a:rPr lang="mr-IN" dirty="0"/>
              <a:t>–</a:t>
            </a:r>
            <a:r>
              <a:rPr lang="en-GB" dirty="0"/>
              <a:t> what happens when you discover</a:t>
            </a:r>
            <a:r>
              <a:rPr lang="en-GB" baseline="0" dirty="0"/>
              <a:t> one at 4p.m. on a Friday </a:t>
            </a:r>
            <a:r>
              <a:rPr lang="mr-IN" baseline="0" dirty="0"/>
              <a:t>–</a:t>
            </a:r>
            <a:r>
              <a:rPr lang="en-GB" baseline="0" dirty="0"/>
              <a:t> joke in our office that Friday afternoon is always the time that a data breach or some other crisis or legal issue is reported.</a:t>
            </a:r>
            <a:endParaRPr lang="en-GB" dirty="0"/>
          </a:p>
          <a:p>
            <a:r>
              <a:rPr lang="en-GB" dirty="0"/>
              <a:t>Think about supply chain</a:t>
            </a:r>
          </a:p>
          <a:p>
            <a:r>
              <a:rPr lang="en-GB" dirty="0"/>
              <a:t>Designed to help data subjects to check</a:t>
            </a:r>
            <a:r>
              <a:rPr lang="en-GB" baseline="0" dirty="0"/>
              <a:t> their data, change their passwords, check their bank accounts etc. in good time</a:t>
            </a:r>
            <a:endParaRPr lang="en-GB" dirty="0"/>
          </a:p>
        </p:txBody>
      </p:sp>
      <p:sp>
        <p:nvSpPr>
          <p:cNvPr id="4" name="Slide Number Placeholder 3"/>
          <p:cNvSpPr>
            <a:spLocks noGrp="1"/>
          </p:cNvSpPr>
          <p:nvPr>
            <p:ph type="sldNum" sz="quarter" idx="10"/>
          </p:nvPr>
        </p:nvSpPr>
        <p:spPr/>
        <p:txBody>
          <a:bodyPr/>
          <a:lstStyle/>
          <a:p>
            <a:pPr>
              <a:defRPr/>
            </a:pPr>
            <a:fld id="{EA01EA78-9250-44B6-9A82-6BEB7DBA5EE8}" type="slidenum">
              <a:rPr lang="en-GB" smtClean="0"/>
              <a:pPr>
                <a:defRPr/>
              </a:pPr>
              <a:t>23</a:t>
            </a:fld>
            <a:endParaRPr lang="en-GB" dirty="0"/>
          </a:p>
        </p:txBody>
      </p:sp>
    </p:spTree>
    <p:extLst>
      <p:ext uri="{BB962C8B-B14F-4D97-AF65-F5344CB8AC3E}">
        <p14:creationId xmlns:p14="http://schemas.microsoft.com/office/powerpoint/2010/main" val="1091930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7163" y="509588"/>
            <a:ext cx="4532312" cy="2549525"/>
          </a:xfrm>
        </p:spPr>
      </p:sp>
      <p:sp>
        <p:nvSpPr>
          <p:cNvPr id="3" name="Notes Placeholder 2"/>
          <p:cNvSpPr>
            <a:spLocks noGrp="1"/>
          </p:cNvSpPr>
          <p:nvPr>
            <p:ph type="body" idx="1"/>
          </p:nvPr>
        </p:nvSpPr>
        <p:spPr/>
        <p:txBody>
          <a:bodyPr/>
          <a:lstStyle/>
          <a:p>
            <a:r>
              <a:rPr lang="en-US" dirty="0"/>
              <a:t>Discovery may</a:t>
            </a:r>
            <a:r>
              <a:rPr lang="en-US" baseline="0" dirty="0"/>
              <a:t> be report from staff, complaint from a data subject, a finding from a routine audit or check</a:t>
            </a:r>
          </a:p>
          <a:p>
            <a:r>
              <a:rPr lang="en-US" baseline="0" dirty="0"/>
              <a:t>Not always in exact order </a:t>
            </a:r>
            <a:r>
              <a:rPr lang="mr-IN" baseline="0" dirty="0"/>
              <a:t>–</a:t>
            </a:r>
            <a:r>
              <a:rPr lang="en-US" baseline="0" dirty="0"/>
              <a:t> may be </a:t>
            </a:r>
            <a:r>
              <a:rPr lang="en-US" baseline="0"/>
              <a:t>some initials </a:t>
            </a:r>
            <a:r>
              <a:rPr lang="en-US" baseline="0" dirty="0"/>
              <a:t>containment and recovery before data breach team meets </a:t>
            </a:r>
            <a:r>
              <a:rPr lang="mr-IN" baseline="0" dirty="0"/>
              <a:t>–</a:t>
            </a:r>
            <a:r>
              <a:rPr lang="en-US" baseline="0" dirty="0"/>
              <a:t> pulling plug on something or someone racing across town to retrieve something</a:t>
            </a:r>
            <a:endParaRPr lang="en-US" dirty="0"/>
          </a:p>
        </p:txBody>
      </p:sp>
      <p:sp>
        <p:nvSpPr>
          <p:cNvPr id="4" name="Slide Number Placeholder 3"/>
          <p:cNvSpPr>
            <a:spLocks noGrp="1"/>
          </p:cNvSpPr>
          <p:nvPr>
            <p:ph type="sldNum" sz="quarter" idx="10"/>
          </p:nvPr>
        </p:nvSpPr>
        <p:spPr/>
        <p:txBody>
          <a:bodyPr/>
          <a:lstStyle/>
          <a:p>
            <a:pPr>
              <a:defRPr/>
            </a:pPr>
            <a:fld id="{EA01EA78-9250-44B6-9A82-6BEB7DBA5EE8}" type="slidenum">
              <a:rPr lang="en-GB" smtClean="0"/>
              <a:pPr>
                <a:defRPr/>
              </a:pPr>
              <a:t>24</a:t>
            </a:fld>
            <a:endParaRPr lang="en-GB"/>
          </a:p>
        </p:txBody>
      </p:sp>
    </p:spTree>
    <p:extLst>
      <p:ext uri="{BB962C8B-B14F-4D97-AF65-F5344CB8AC3E}">
        <p14:creationId xmlns:p14="http://schemas.microsoft.com/office/powerpoint/2010/main" val="979675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7163" y="509588"/>
            <a:ext cx="4532312" cy="2549525"/>
          </a:xfrm>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a:defRPr/>
            </a:pPr>
            <a:fld id="{EA01EA78-9250-44B6-9A82-6BEB7DBA5EE8}" type="slidenum">
              <a:rPr lang="en-GB" smtClean="0"/>
              <a:pPr>
                <a:defRPr/>
              </a:pPr>
              <a:t>25</a:t>
            </a:fld>
            <a:endParaRPr lang="en-GB" dirty="0"/>
          </a:p>
        </p:txBody>
      </p:sp>
    </p:spTree>
    <p:extLst>
      <p:ext uri="{BB962C8B-B14F-4D97-AF65-F5344CB8AC3E}">
        <p14:creationId xmlns:p14="http://schemas.microsoft.com/office/powerpoint/2010/main" val="571848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7163" y="509588"/>
            <a:ext cx="4532312" cy="254952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A01EA78-9250-44B6-9A82-6BEB7DBA5EE8}" type="slidenum">
              <a:rPr lang="en-GB" smtClean="0"/>
              <a:pPr>
                <a:defRPr/>
              </a:pPr>
              <a:t>2</a:t>
            </a:fld>
            <a:endParaRPr lang="en-GB" dirty="0"/>
          </a:p>
        </p:txBody>
      </p:sp>
    </p:spTree>
    <p:extLst>
      <p:ext uri="{BB962C8B-B14F-4D97-AF65-F5344CB8AC3E}">
        <p14:creationId xmlns:p14="http://schemas.microsoft.com/office/powerpoint/2010/main" val="2102572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7163" y="509588"/>
            <a:ext cx="4532312" cy="25495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A01EA78-9250-44B6-9A82-6BEB7DBA5EE8}" type="slidenum">
              <a:rPr lang="en-GB" smtClean="0"/>
              <a:pPr>
                <a:defRPr/>
              </a:pPr>
              <a:t>29</a:t>
            </a:fld>
            <a:endParaRPr lang="en-GB"/>
          </a:p>
        </p:txBody>
      </p:sp>
    </p:spTree>
    <p:extLst>
      <p:ext uri="{BB962C8B-B14F-4D97-AF65-F5344CB8AC3E}">
        <p14:creationId xmlns:p14="http://schemas.microsoft.com/office/powerpoint/2010/main" val="1528452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7163" y="509588"/>
            <a:ext cx="4532312" cy="2549525"/>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a:defRPr/>
            </a:pPr>
            <a:r>
              <a:rPr lang="en-GB"/>
              <a:t>Data Protection Refresher for CRESR</a:t>
            </a:r>
            <a:endParaRPr lang="en-GB" dirty="0"/>
          </a:p>
        </p:txBody>
      </p:sp>
      <p:sp>
        <p:nvSpPr>
          <p:cNvPr id="5" name="Footer Placeholder 4"/>
          <p:cNvSpPr>
            <a:spLocks noGrp="1"/>
          </p:cNvSpPr>
          <p:nvPr>
            <p:ph type="ftr" sz="quarter" idx="11"/>
          </p:nvPr>
        </p:nvSpPr>
        <p:spPr/>
        <p:txBody>
          <a:bodyPr/>
          <a:lstStyle/>
          <a:p>
            <a:pPr>
              <a:defRPr/>
            </a:pPr>
            <a:r>
              <a:rPr lang="en-GB"/>
              <a:t>DECEMBER 2015</a:t>
            </a:r>
            <a:endParaRPr lang="en-GB" dirty="0"/>
          </a:p>
        </p:txBody>
      </p:sp>
    </p:spTree>
    <p:extLst>
      <p:ext uri="{BB962C8B-B14F-4D97-AF65-F5344CB8AC3E}">
        <p14:creationId xmlns:p14="http://schemas.microsoft.com/office/powerpoint/2010/main" val="3043101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7163" y="509588"/>
            <a:ext cx="4532312" cy="25495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A01EA78-9250-44B6-9A82-6BEB7DBA5EE8}" type="slidenum">
              <a:rPr lang="en-GB" smtClean="0"/>
              <a:pPr>
                <a:defRPr/>
              </a:pPr>
              <a:t>6</a:t>
            </a:fld>
            <a:endParaRPr lang="en-GB"/>
          </a:p>
        </p:txBody>
      </p:sp>
    </p:spTree>
    <p:extLst>
      <p:ext uri="{BB962C8B-B14F-4D97-AF65-F5344CB8AC3E}">
        <p14:creationId xmlns:p14="http://schemas.microsoft.com/office/powerpoint/2010/main" val="19517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7163" y="509588"/>
            <a:ext cx="4532312" cy="25495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A01EA78-9250-44B6-9A82-6BEB7DBA5EE8}" type="slidenum">
              <a:rPr lang="en-GB" smtClean="0"/>
              <a:pPr>
                <a:defRPr/>
              </a:pPr>
              <a:t>7</a:t>
            </a:fld>
            <a:endParaRPr lang="en-GB"/>
          </a:p>
        </p:txBody>
      </p:sp>
    </p:spTree>
    <p:extLst>
      <p:ext uri="{BB962C8B-B14F-4D97-AF65-F5344CB8AC3E}">
        <p14:creationId xmlns:p14="http://schemas.microsoft.com/office/powerpoint/2010/main" val="1353693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7163" y="509588"/>
            <a:ext cx="4532312" cy="2549525"/>
          </a:xfrm>
        </p:spPr>
      </p:sp>
      <p:sp>
        <p:nvSpPr>
          <p:cNvPr id="3" name="Notes Placeholder 2"/>
          <p:cNvSpPr>
            <a:spLocks noGrp="1"/>
          </p:cNvSpPr>
          <p:nvPr>
            <p:ph type="body" idx="1"/>
          </p:nvPr>
        </p:nvSpPr>
        <p:spPr/>
        <p:txBody>
          <a:bodyPr/>
          <a:lstStyle/>
          <a:p>
            <a:r>
              <a:rPr lang="en-US" dirty="0"/>
              <a:t>This is the definition that we work to in terms of data security and personal data</a:t>
            </a:r>
          </a:p>
          <a:p>
            <a:r>
              <a:rPr lang="en-US" dirty="0"/>
              <a:t>Hacking</a:t>
            </a:r>
          </a:p>
          <a:p>
            <a:r>
              <a:rPr lang="en-US" dirty="0"/>
              <a:t>Email sent to wrong recipient</a:t>
            </a:r>
          </a:p>
          <a:p>
            <a:r>
              <a:rPr lang="en-US" dirty="0"/>
              <a:t>Loss of paper records</a:t>
            </a:r>
          </a:p>
          <a:p>
            <a:r>
              <a:rPr lang="en-US" dirty="0"/>
              <a:t>Unauthorised access o</a:t>
            </a:r>
            <a:r>
              <a:rPr lang="en-US" baseline="0" dirty="0"/>
              <a:t>f data </a:t>
            </a:r>
            <a:r>
              <a:rPr lang="mr-IN" baseline="0" dirty="0"/>
              <a:t>–</a:t>
            </a:r>
            <a:r>
              <a:rPr lang="en-US" baseline="0" dirty="0"/>
              <a:t> someone has put something in wrong folder or access rights incorrectly set up</a:t>
            </a:r>
            <a:endParaRPr lang="en-US" dirty="0"/>
          </a:p>
        </p:txBody>
      </p:sp>
      <p:sp>
        <p:nvSpPr>
          <p:cNvPr id="4" name="Slide Number Placeholder 3"/>
          <p:cNvSpPr>
            <a:spLocks noGrp="1"/>
          </p:cNvSpPr>
          <p:nvPr>
            <p:ph type="sldNum" sz="quarter" idx="10"/>
          </p:nvPr>
        </p:nvSpPr>
        <p:spPr/>
        <p:txBody>
          <a:bodyPr/>
          <a:lstStyle/>
          <a:p>
            <a:pPr>
              <a:defRPr/>
            </a:pPr>
            <a:fld id="{EA01EA78-9250-44B6-9A82-6BEB7DBA5EE8}" type="slidenum">
              <a:rPr lang="en-GB" smtClean="0"/>
              <a:pPr>
                <a:defRPr/>
              </a:pPr>
              <a:t>8</a:t>
            </a:fld>
            <a:endParaRPr lang="en-GB"/>
          </a:p>
        </p:txBody>
      </p:sp>
    </p:spTree>
    <p:extLst>
      <p:ext uri="{BB962C8B-B14F-4D97-AF65-F5344CB8AC3E}">
        <p14:creationId xmlns:p14="http://schemas.microsoft.com/office/powerpoint/2010/main" val="1549383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7163" y="509588"/>
            <a:ext cx="4532312" cy="254952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A01EA78-9250-44B6-9A82-6BEB7DBA5EE8}" type="slidenum">
              <a:rPr lang="en-GB" smtClean="0"/>
              <a:pPr>
                <a:defRPr/>
              </a:pPr>
              <a:t>9</a:t>
            </a:fld>
            <a:endParaRPr lang="en-GB"/>
          </a:p>
        </p:txBody>
      </p:sp>
    </p:spTree>
    <p:extLst>
      <p:ext uri="{BB962C8B-B14F-4D97-AF65-F5344CB8AC3E}">
        <p14:creationId xmlns:p14="http://schemas.microsoft.com/office/powerpoint/2010/main" val="302287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7163" y="509588"/>
            <a:ext cx="4532312" cy="2549525"/>
          </a:xfrm>
        </p:spPr>
      </p:sp>
      <p:sp>
        <p:nvSpPr>
          <p:cNvPr id="3" name="Notes Placeholder 2"/>
          <p:cNvSpPr>
            <a:spLocks noGrp="1"/>
          </p:cNvSpPr>
          <p:nvPr>
            <p:ph type="body" idx="1"/>
          </p:nvPr>
        </p:nvSpPr>
        <p:spPr/>
        <p:txBody>
          <a:bodyPr/>
          <a:lstStyle/>
          <a:p>
            <a:r>
              <a:rPr lang="en-US" dirty="0"/>
              <a:t>Depending on the type of breach fines will rise to </a:t>
            </a:r>
          </a:p>
          <a:p>
            <a:endParaRPr lang="en-US" dirty="0"/>
          </a:p>
          <a:p>
            <a:r>
              <a:rPr lang="en-US" dirty="0"/>
              <a:t>up to </a:t>
            </a:r>
            <a:r>
              <a:rPr lang="en-US" b="1" dirty="0"/>
              <a:t>10,000,000 EUR of 2% of total worldwide annual turnover </a:t>
            </a:r>
            <a:r>
              <a:rPr lang="en-US" dirty="0"/>
              <a:t>for the preceding financial year (whichever is higher)</a:t>
            </a:r>
          </a:p>
          <a:p>
            <a:endParaRPr lang="en-US" dirty="0"/>
          </a:p>
          <a:p>
            <a:r>
              <a:rPr lang="en-US" dirty="0"/>
              <a:t>or</a:t>
            </a:r>
          </a:p>
          <a:p>
            <a:endParaRPr lang="en-US" dirty="0"/>
          </a:p>
          <a:p>
            <a:r>
              <a:rPr lang="en-US" dirty="0"/>
              <a:t>up to </a:t>
            </a:r>
            <a:r>
              <a:rPr lang="en-US" b="1" dirty="0"/>
              <a:t>20,000,000 EUR or 4% of turnover</a:t>
            </a:r>
          </a:p>
          <a:p>
            <a:endParaRPr lang="en-US" dirty="0"/>
          </a:p>
          <a:p>
            <a:r>
              <a:rPr lang="en-US" dirty="0"/>
              <a:t>The latter includes breaches of the principles, data subjects’ rights, international transfers.</a:t>
            </a:r>
          </a:p>
          <a:p>
            <a:endParaRPr lang="en-GB" dirty="0"/>
          </a:p>
        </p:txBody>
      </p:sp>
      <p:sp>
        <p:nvSpPr>
          <p:cNvPr id="4" name="Slide Number Placeholder 3"/>
          <p:cNvSpPr>
            <a:spLocks noGrp="1"/>
          </p:cNvSpPr>
          <p:nvPr>
            <p:ph type="sldNum" sz="quarter" idx="10"/>
          </p:nvPr>
        </p:nvSpPr>
        <p:spPr/>
        <p:txBody>
          <a:bodyPr/>
          <a:lstStyle/>
          <a:p>
            <a:pPr>
              <a:defRPr/>
            </a:pPr>
            <a:fld id="{EA01EA78-9250-44B6-9A82-6BEB7DBA5EE8}" type="slidenum">
              <a:rPr lang="en-GB" smtClean="0"/>
              <a:pPr>
                <a:defRPr/>
              </a:pPr>
              <a:t>11</a:t>
            </a:fld>
            <a:endParaRPr lang="en-GB" dirty="0"/>
          </a:p>
        </p:txBody>
      </p:sp>
    </p:spTree>
    <p:extLst>
      <p:ext uri="{BB962C8B-B14F-4D97-AF65-F5344CB8AC3E}">
        <p14:creationId xmlns:p14="http://schemas.microsoft.com/office/powerpoint/2010/main" val="1642238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7163" y="509588"/>
            <a:ext cx="4532312" cy="254952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dirty="0">
                <a:solidFill>
                  <a:srgbClr val="000000"/>
                </a:solidFill>
                <a:effectLst/>
                <a:latin typeface="Verdana" charset="0"/>
              </a:rPr>
              <a:t>On top of that the company also had two early warnings that it was unaware of. The first was a successful SQL injection attack on 17 July 2015 that exploited the same vulnerability in the webpages. A second attack was launched between 2 and 3 September 2015.</a:t>
            </a:r>
            <a:endParaRPr lang="en-US" dirty="0"/>
          </a:p>
          <a:p>
            <a:endParaRPr lang="en-GB" dirty="0"/>
          </a:p>
          <a:p>
            <a:r>
              <a:rPr lang="en-GB" sz="1200" b="0" i="0" kern="1200" dirty="0">
                <a:solidFill>
                  <a:schemeClr val="tx1"/>
                </a:solidFill>
                <a:effectLst/>
                <a:latin typeface="+mn-lt"/>
                <a:ea typeface="+mn-ea"/>
                <a:cs typeface="+mn-cs"/>
              </a:rPr>
              <a:t>Almost 157,000 </a:t>
            </a:r>
            <a:r>
              <a:rPr lang="en-GB" sz="1200" b="0" i="0" u="none" strike="noStrike" kern="1200" dirty="0">
                <a:solidFill>
                  <a:schemeClr val="tx1"/>
                </a:solidFill>
                <a:effectLst/>
                <a:latin typeface="+mn-lt"/>
                <a:ea typeface="+mn-ea"/>
                <a:cs typeface="+mn-cs"/>
                <a:hlinkClick r:id="rId3"/>
              </a:rPr>
              <a:t>TalkTalk</a:t>
            </a:r>
            <a:r>
              <a:rPr lang="en-GB" sz="1200" b="0" i="0" kern="1200" dirty="0">
                <a:solidFill>
                  <a:schemeClr val="tx1"/>
                </a:solidFill>
                <a:effectLst/>
                <a:latin typeface="+mn-lt"/>
                <a:ea typeface="+mn-ea"/>
                <a:cs typeface="+mn-cs"/>
              </a:rPr>
              <a:t> customers had their personal details hacked in last month’s cyber-attack on the telecoms company.</a:t>
            </a:r>
          </a:p>
          <a:p>
            <a:r>
              <a:rPr lang="en-GB" sz="1200" b="0" i="0" kern="1200" dirty="0">
                <a:solidFill>
                  <a:schemeClr val="tx1"/>
                </a:solidFill>
                <a:effectLst/>
                <a:latin typeface="+mn-lt"/>
                <a:ea typeface="+mn-ea"/>
                <a:cs typeface="+mn-cs"/>
              </a:rPr>
              <a:t>Talk Talk said the total number of customers affected by the attack two weeks ago was 156,959, including 15,656 whose bank account numbers and sort codes were hacked. </a:t>
            </a:r>
          </a:p>
          <a:p>
            <a:r>
              <a:rPr lang="en-GB" sz="1200" b="0" i="0" kern="1200" dirty="0">
                <a:solidFill>
                  <a:schemeClr val="tx1"/>
                </a:solidFill>
                <a:effectLst/>
                <a:latin typeface="+mn-lt"/>
                <a:ea typeface="+mn-ea"/>
                <a:cs typeface="+mn-cs"/>
              </a:rPr>
              <a:t>The total is 4% of TalkTalk’s 4 million customers and is a small fraction of the number feared when news of the attack broke. The number of customers whose bank details were stolen is </a:t>
            </a:r>
            <a:r>
              <a:rPr lang="en-GB" sz="1200" b="0" i="0" u="none" strike="noStrike" kern="1200" dirty="0">
                <a:solidFill>
                  <a:schemeClr val="tx1"/>
                </a:solidFill>
                <a:effectLst/>
                <a:latin typeface="+mn-lt"/>
                <a:ea typeface="+mn-ea"/>
                <a:cs typeface="+mn-cs"/>
                <a:hlinkClick r:id="rId4"/>
              </a:rPr>
              <a:t>lower than an estimate of less than 21,000</a:t>
            </a:r>
            <a:r>
              <a:rPr lang="en-GB" sz="1200" b="0" i="0" kern="1200" dirty="0">
                <a:solidFill>
                  <a:schemeClr val="tx1"/>
                </a:solidFill>
                <a:effectLst/>
                <a:latin typeface="+mn-lt"/>
                <a:ea typeface="+mn-ea"/>
                <a:cs typeface="+mn-cs"/>
              </a:rPr>
              <a:t> released a week ago.</a:t>
            </a:r>
          </a:p>
          <a:p>
            <a:endParaRPr lang="en-GB" dirty="0"/>
          </a:p>
        </p:txBody>
      </p:sp>
      <p:sp>
        <p:nvSpPr>
          <p:cNvPr id="4" name="Slide Number Placeholder 3"/>
          <p:cNvSpPr>
            <a:spLocks noGrp="1"/>
          </p:cNvSpPr>
          <p:nvPr>
            <p:ph type="sldNum" sz="quarter" idx="10"/>
          </p:nvPr>
        </p:nvSpPr>
        <p:spPr/>
        <p:txBody>
          <a:bodyPr/>
          <a:lstStyle/>
          <a:p>
            <a:pPr>
              <a:defRPr/>
            </a:pPr>
            <a:fld id="{EA01EA78-9250-44B6-9A82-6BEB7DBA5EE8}" type="slidenum">
              <a:rPr lang="en-GB" smtClean="0"/>
              <a:pPr>
                <a:defRPr/>
              </a:pPr>
              <a:t>14</a:t>
            </a:fld>
            <a:endParaRPr lang="en-GB"/>
          </a:p>
        </p:txBody>
      </p:sp>
    </p:spTree>
    <p:extLst>
      <p:ext uri="{BB962C8B-B14F-4D97-AF65-F5344CB8AC3E}">
        <p14:creationId xmlns:p14="http://schemas.microsoft.com/office/powerpoint/2010/main" val="1480833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dirty="0"/>
          </a:p>
        </p:txBody>
      </p:sp>
      <p:sp>
        <p:nvSpPr>
          <p:cNvPr id="3" name="Subtitle 2"/>
          <p:cNvSpPr>
            <a:spLocks noGrp="1"/>
          </p:cNvSpPr>
          <p:nvPr>
            <p:ph type="subTitle" idx="1"/>
          </p:nvPr>
        </p:nvSpPr>
        <p:spPr>
          <a:xfrm>
            <a:off x="1828800" y="3645024"/>
            <a:ext cx="8534400" cy="1752600"/>
          </a:xfrm>
        </p:spPr>
        <p:txBody>
          <a:bodyPr/>
          <a:lstStyle>
            <a:lvl1pPr marL="0" indent="0" algn="ctr">
              <a:buNone/>
              <a:defRPr>
                <a:solidFill>
                  <a:schemeClr val="accent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2831637" y="274639"/>
            <a:ext cx="5804363"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EBF7E405-57A6-4771-B57D-95B037247CDA}" type="slidenum">
              <a:rPr lang="en-GB" smtClean="0"/>
              <a:pPr/>
              <a:t>‹#›</a:t>
            </a:fld>
            <a:endParaRPr lang="en-GB" dirty="0"/>
          </a:p>
        </p:txBody>
      </p:sp>
    </p:spTree>
    <p:extLst>
      <p:ext uri="{BB962C8B-B14F-4D97-AF65-F5344CB8AC3E}">
        <p14:creationId xmlns:p14="http://schemas.microsoft.com/office/powerpoint/2010/main" val="32271723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3 Standard Text Slide">
    <p:spTree>
      <p:nvGrpSpPr>
        <p:cNvPr id="1" name=""/>
        <p:cNvGrpSpPr/>
        <p:nvPr/>
      </p:nvGrpSpPr>
      <p:grpSpPr>
        <a:xfrm>
          <a:off x="0" y="0"/>
          <a:ext cx="0" cy="0"/>
          <a:chOff x="0" y="0"/>
          <a:chExt cx="0" cy="0"/>
        </a:xfrm>
      </p:grpSpPr>
      <p:sp>
        <p:nvSpPr>
          <p:cNvPr id="2" name="Title 1"/>
          <p:cNvSpPr>
            <a:spLocks noGrp="1"/>
          </p:cNvSpPr>
          <p:nvPr>
            <p:ph type="title"/>
          </p:nvPr>
        </p:nvSpPr>
        <p:spPr>
          <a:xfrm>
            <a:off x="2413091" y="1484784"/>
            <a:ext cx="8628904" cy="720080"/>
          </a:xfrm>
          <a:blipFill>
            <a:blip r:embed="rId2" cstate="print"/>
            <a:stretch>
              <a:fillRect/>
            </a:stretch>
          </a:blipFill>
          <a:ln w="28575">
            <a:noFill/>
          </a:ln>
        </p:spPr>
        <p:txBody>
          <a:bodyPr>
            <a:noAutofit/>
          </a:bodyPr>
          <a:lstStyle>
            <a:lvl1pPr>
              <a:lnSpc>
                <a:spcPts val="2700"/>
              </a:lnSpc>
              <a:defRPr lang="en-GB" spc="-100"/>
            </a:lvl1pPr>
          </a:lstStyle>
          <a:p>
            <a:pPr lvl="0"/>
            <a:r>
              <a:rPr lang="en-US" dirty="0"/>
              <a:t>Click to edit Master title style</a:t>
            </a:r>
            <a:endParaRPr lang="en-GB" dirty="0"/>
          </a:p>
        </p:txBody>
      </p:sp>
      <p:sp>
        <p:nvSpPr>
          <p:cNvPr id="3" name="Content Placeholder 2"/>
          <p:cNvSpPr>
            <a:spLocks noGrp="1"/>
          </p:cNvSpPr>
          <p:nvPr>
            <p:ph idx="1"/>
          </p:nvPr>
        </p:nvSpPr>
        <p:spPr>
          <a:xfrm>
            <a:off x="2409900" y="3040385"/>
            <a:ext cx="8640000" cy="2304256"/>
          </a:xfrm>
        </p:spPr>
        <p:txBody>
          <a:bodyPr lIns="108000"/>
          <a:lstStyle>
            <a:lvl1pPr marL="0" indent="0">
              <a:buNone/>
              <a:defRPr/>
            </a:lvl1pPr>
            <a:lvl2pPr marL="180975" indent="0">
              <a:buNone/>
              <a:defRPr/>
            </a:lvl2pPr>
            <a:lvl3pPr marL="449263" indent="0">
              <a:buNone/>
              <a:defRPr/>
            </a:lvl3pPr>
            <a:lvl4pPr marL="630238" indent="0">
              <a:buNone/>
              <a:defRPr/>
            </a:lvl4pPr>
            <a:lvl5pPr marL="89693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Text Placeholder 5"/>
          <p:cNvSpPr>
            <a:spLocks noGrp="1"/>
          </p:cNvSpPr>
          <p:nvPr>
            <p:ph type="body" sz="quarter" idx="10"/>
          </p:nvPr>
        </p:nvSpPr>
        <p:spPr>
          <a:xfrm>
            <a:off x="2412050" y="2175181"/>
            <a:ext cx="8640233" cy="648072"/>
          </a:xfrm>
          <a:blipFill>
            <a:blip r:embed="rId2" cstate="print"/>
            <a:stretch>
              <a:fillRect/>
            </a:stretch>
          </a:blipFill>
        </p:spPr>
        <p:txBody>
          <a:bodyPr lIns="108000"/>
          <a:lstStyle>
            <a:lvl1pPr marL="0" indent="0">
              <a:lnSpc>
                <a:spcPts val="2700"/>
              </a:lnSpc>
              <a:spcBef>
                <a:spcPts val="0"/>
              </a:spcBef>
              <a:buNone/>
              <a:defRPr lang="en-US" sz="2600" i="1" kern="1200" spc="-100" baseline="0" dirty="0" smtClean="0">
                <a:solidFill>
                  <a:srgbClr val="621B40"/>
                </a:solidFill>
                <a:latin typeface="Arial" pitchFamily="34" charset="0"/>
                <a:ea typeface="+mj-ea"/>
                <a:cs typeface="Arial" pitchFamily="34" charset="0"/>
              </a:defRPr>
            </a:lvl1pPr>
          </a:lstStyle>
          <a:p>
            <a:pPr lvl="0"/>
            <a:r>
              <a:rPr lang="en-US" dirty="0"/>
              <a:t>Click to edit </a:t>
            </a:r>
          </a:p>
          <a:p>
            <a:pPr lvl="0"/>
            <a:r>
              <a:rPr lang="en-US" dirty="0"/>
              <a:t>subtitle</a:t>
            </a:r>
          </a:p>
        </p:txBody>
      </p:sp>
    </p:spTree>
    <p:extLst>
      <p:ext uri="{BB962C8B-B14F-4D97-AF65-F5344CB8AC3E}">
        <p14:creationId xmlns:p14="http://schemas.microsoft.com/office/powerpoint/2010/main" val="3307115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7"/>
          <p:cNvSpPr>
            <a:spLocks noGrp="1"/>
          </p:cNvSpPr>
          <p:nvPr>
            <p:ph type="sldNum" sz="quarter" idx="4"/>
          </p:nvPr>
        </p:nvSpPr>
        <p:spPr>
          <a:xfrm>
            <a:off x="11376587" y="6525345"/>
            <a:ext cx="636555" cy="332655"/>
          </a:xfrm>
          <a:prstGeom prst="rect">
            <a:avLst/>
          </a:prstGeom>
        </p:spPr>
        <p:txBody>
          <a:bodyPr vert="horz" lIns="91440" tIns="45720" rIns="91440" bIns="45720" rtlCol="0" anchor="ctr"/>
          <a:lstStyle>
            <a:lvl1pPr algn="r">
              <a:defRPr sz="1200">
                <a:solidFill>
                  <a:schemeClr val="tx1">
                    <a:tint val="75000"/>
                  </a:schemeClr>
                </a:solidFill>
              </a:defRPr>
            </a:lvl1pPr>
          </a:lstStyle>
          <a:p>
            <a:fld id="{EBF7E405-57A6-4771-B57D-95B037247CDA}"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143339" y="1196752"/>
            <a:ext cx="5837269" cy="518457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15382" y="1196752"/>
            <a:ext cx="5837269" cy="518457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5360" y="1124745"/>
            <a:ext cx="5568619" cy="83410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5360" y="1958850"/>
            <a:ext cx="5568619" cy="442247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6193368" y="1124745"/>
            <a:ext cx="5663273" cy="83410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1958850"/>
            <a:ext cx="5663273" cy="442247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
          <p:cNvSpPr>
            <a:spLocks noGrp="1"/>
          </p:cNvSpPr>
          <p:nvPr>
            <p:ph type="title"/>
          </p:nvPr>
        </p:nvSpPr>
        <p:spPr>
          <a:xfrm>
            <a:off x="2543606" y="116632"/>
            <a:ext cx="9409045" cy="864096"/>
          </a:xfrm>
        </p:spPr>
        <p:txBody>
          <a:bodyPr/>
          <a:lstStyle/>
          <a:p>
            <a:r>
              <a:rPr lang="en-US"/>
              <a:t>Click to edit Master title style</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3144" y="1124744"/>
            <a:ext cx="355239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983765" y="188640"/>
            <a:ext cx="7776864" cy="633670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239352" y="2420888"/>
            <a:ext cx="3552393"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03712" y="4797152"/>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3503712" y="620688"/>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3503712" y="537321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43606" y="116632"/>
            <a:ext cx="9409045" cy="864096"/>
          </a:xfrm>
          <a:prstGeom prst="roundRect">
            <a:avLst/>
          </a:prstGeom>
          <a:solidFill>
            <a:schemeClr val="bg2"/>
          </a:solidFill>
          <a:ln w="12700">
            <a:solidFill>
              <a:schemeClr val="accent1"/>
            </a:solidFill>
          </a:ln>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335360" y="1124744"/>
            <a:ext cx="11521280" cy="53285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Picture 6" descr="SHU_MASTER_LOGO_215_229_72dpi.jpg"/>
          <p:cNvPicPr>
            <a:picLocks noChangeAspect="1"/>
          </p:cNvPicPr>
          <p:nvPr/>
        </p:nvPicPr>
        <p:blipFill>
          <a:blip r:embed="rId15" cstate="print"/>
          <a:stretch>
            <a:fillRect/>
          </a:stretch>
        </p:blipFill>
        <p:spPr>
          <a:xfrm>
            <a:off x="239349" y="188641"/>
            <a:ext cx="2112235" cy="864817"/>
          </a:xfrm>
          <a:prstGeom prst="rect">
            <a:avLst/>
          </a:prstGeom>
        </p:spPr>
      </p:pic>
      <p:sp>
        <p:nvSpPr>
          <p:cNvPr id="6" name="Date Placeholder 5"/>
          <p:cNvSpPr>
            <a:spLocks noGrp="1"/>
          </p:cNvSpPr>
          <p:nvPr>
            <p:ph type="dt" sz="half" idx="2"/>
          </p:nvPr>
        </p:nvSpPr>
        <p:spPr>
          <a:xfrm>
            <a:off x="335360" y="6525344"/>
            <a:ext cx="4800533" cy="260648"/>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8" name="Slide Number Placeholder 7"/>
          <p:cNvSpPr>
            <a:spLocks noGrp="1"/>
          </p:cNvSpPr>
          <p:nvPr>
            <p:ph type="sldNum" sz="quarter" idx="4"/>
          </p:nvPr>
        </p:nvSpPr>
        <p:spPr>
          <a:xfrm>
            <a:off x="11376587" y="6525345"/>
            <a:ext cx="636555" cy="332655"/>
          </a:xfrm>
          <a:prstGeom prst="rect">
            <a:avLst/>
          </a:prstGeom>
        </p:spPr>
        <p:txBody>
          <a:bodyPr vert="horz" lIns="91440" tIns="45720" rIns="91440" bIns="45720" rtlCol="0" anchor="ctr"/>
          <a:lstStyle>
            <a:lvl1pPr algn="r">
              <a:defRPr sz="1200">
                <a:solidFill>
                  <a:schemeClr val="tx1">
                    <a:tint val="75000"/>
                  </a:schemeClr>
                </a:solidFill>
              </a:defRPr>
            </a:lvl1pPr>
          </a:lstStyle>
          <a:p>
            <a:fld id="{EBF7E405-57A6-4771-B57D-95B037247CDA}" type="slidenum">
              <a:rPr lang="en-GB" smtClean="0"/>
              <a:pPr/>
              <a:t>‹#›</a:t>
            </a:fld>
            <a:endParaRPr lang="en-GB" dirty="0"/>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Lst>
  <p:hf hdr="0" dt="0"/>
  <p:txStyles>
    <p:titleStyle>
      <a:lvl1pPr algn="ctr" defTabSz="914400" rtl="0" eaLnBrk="1" latinLnBrk="0" hangingPunct="1">
        <a:spcBef>
          <a:spcPct val="0"/>
        </a:spcBef>
        <a:buNone/>
        <a:defRPr sz="3600" b="1" kern="1200">
          <a:solidFill>
            <a:schemeClr val="accent1"/>
          </a:solidFill>
          <a:latin typeface="Calibri"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11.png"/><Relationship Id="rId4"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www.theguardian.com/technology/2018/jul/11/facebook-fined-for-data-breaches-in-cambridge-analytica-scandal" TargetMode="External"/><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ico.org.uk/"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www.bbc.co.uk/news/uk-england-sussex-18293565"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hyperlink" Target="http://www.theregister.co.uk/2013/07/17/sony_ico_fine_accepted/"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hyperlink" Target="http://www.bbc.co.uk/news/uk-england-london-34127740"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bbc.co.uk/news/technology-46944696" TargetMode="External"/><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www.bbc.co.uk/news/business-48905907"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hyperlink" Target="https://www.itgovernance.co.uk/data-protection/eu-gdpr-infographic" TargetMode="External"/><Relationship Id="rId5" Type="http://schemas.openxmlformats.org/officeDocument/2006/relationships/hyperlink" Target="http://www.eugdpr.org/" TargetMode="External"/><Relationship Id="rId4" Type="http://schemas.openxmlformats.org/officeDocument/2006/relationships/hyperlink" Target="https://ico.org.uk/"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11.png"/><Relationship Id="rId4"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23.png"/><Relationship Id="rId4"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bbc.co.uk/news/technology-46945642"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responseware.eu/" TargetMode="Externa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news.sky.com/story/mps-call-for-ethics-code-to-tackle-fake-news-and-harmful-content-on-facebook-and-twitter-11640821" TargetMode="External"/><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bbc.co.uk/news/technology-48214293"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bbc.co.uk/news/technology-47826946"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www.theguardian.com/uk/video/2012/dec/07/richard-odwyer-uk-government-extradition-video"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RvsxnOg0bJY" TargetMode="External"/><Relationship Id="rId2" Type="http://schemas.openxmlformats.org/officeDocument/2006/relationships/hyperlink" Target="https://www.youtube.com/watch?v=vXr-2hwTk58" TargetMode="Externa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KpGiLPF5BxQ" TargetMode="External"/><Relationship Id="rId2" Type="http://schemas.openxmlformats.org/officeDocument/2006/relationships/hyperlink" Target="https://www.youtube.com/watch?v=20Fihg9x73o" TargetMode="Externa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hyperlink" Target="https://www.youtube.com/watch?v=oN2vpPvXWV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79576" y="1291208"/>
            <a:ext cx="7632848" cy="1849760"/>
          </a:xfrm>
        </p:spPr>
        <p:txBody>
          <a:bodyPr>
            <a:normAutofit/>
          </a:bodyPr>
          <a:lstStyle/>
          <a:p>
            <a:r>
              <a:rPr lang="en-GB" sz="2000" dirty="0">
                <a:solidFill>
                  <a:schemeClr val="bg1">
                    <a:lumMod val="50000"/>
                  </a:schemeClr>
                </a:solidFill>
              </a:rPr>
              <a:t>Professional Experience &amp; Project Development</a:t>
            </a:r>
          </a:p>
          <a:p>
            <a:endParaRPr lang="en-GB" sz="2000" dirty="0">
              <a:solidFill>
                <a:schemeClr val="bg1">
                  <a:lumMod val="50000"/>
                </a:schemeClr>
              </a:solidFill>
            </a:endParaRPr>
          </a:p>
        </p:txBody>
      </p:sp>
      <p:sp>
        <p:nvSpPr>
          <p:cNvPr id="5" name="Title 4"/>
          <p:cNvSpPr>
            <a:spLocks noGrp="1"/>
          </p:cNvSpPr>
          <p:nvPr>
            <p:ph type="ctrTitle"/>
          </p:nvPr>
        </p:nvSpPr>
        <p:spPr/>
        <p:txBody>
          <a:bodyPr>
            <a:normAutofit fontScale="90000"/>
          </a:bodyPr>
          <a:lstStyle/>
          <a:p>
            <a:r>
              <a:rPr lang="en-GB" dirty="0"/>
              <a:t>Legal, Social, Ethical and Professional Issues</a:t>
            </a:r>
            <a:br>
              <a:rPr lang="en-GB" dirty="0"/>
            </a:br>
            <a:r>
              <a:rPr lang="en-GB" sz="8000" dirty="0"/>
              <a:t>LSEPI</a:t>
            </a:r>
            <a:endParaRPr lang="en-GB"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PChart" descr="A. got 0, B. got 0, C. got 1, D. got 0, E. got 0, "/>
          <p:cNvSpPr/>
          <p:nvPr>
            <p:custDataLst>
              <p:tags r:id="rId2"/>
            </p:custDataLst>
          </p:nvPr>
        </p:nvSpPr>
        <p:spPr>
          <a:xfrm>
            <a:off x="6032500" y="1130300"/>
            <a:ext cx="4572000" cy="5143500"/>
          </a:xfrm>
          <a:prstGeom prst="rect">
            <a:avLst/>
          </a:prstGeom>
          <a:blipFill>
            <a:blip r:embed="rId5"/>
            <a:stretch>
              <a:fillRect/>
            </a:stretch>
          </a:blip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PQuestion" title="Question Text Shape"/>
          <p:cNvSpPr>
            <a:spLocks noGrp="1"/>
          </p:cNvSpPr>
          <p:nvPr>
            <p:ph type="title"/>
          </p:nvPr>
        </p:nvSpPr>
        <p:spPr/>
        <p:txBody>
          <a:bodyPr>
            <a:normAutofit/>
          </a:bodyPr>
          <a:lstStyle/>
          <a:p>
            <a:r>
              <a:rPr lang="en-GB" dirty="0"/>
              <a:t>What is the maximum fine under GDPR?</a:t>
            </a:r>
          </a:p>
        </p:txBody>
      </p:sp>
      <p:sp>
        <p:nvSpPr>
          <p:cNvPr id="3" name="TPAnswers" title="Answer Text Shape"/>
          <p:cNvSpPr>
            <a:spLocks noGrp="1"/>
          </p:cNvSpPr>
          <p:nvPr>
            <p:ph type="body" idx="1"/>
            <p:custDataLst>
              <p:tags r:id="rId3"/>
            </p:custDataLst>
          </p:nvPr>
        </p:nvSpPr>
        <p:spPr>
          <a:xfrm>
            <a:off x="1775520" y="1124744"/>
            <a:ext cx="4320480" cy="5328592"/>
          </a:xfrm>
        </p:spPr>
        <p:txBody>
          <a:bodyPr/>
          <a:lstStyle/>
          <a:p>
            <a:pPr marL="514350" indent="-514350">
              <a:buFont typeface="Arial" pitchFamily="34" charset="0"/>
              <a:buAutoNum type="alphaUcPeriod"/>
            </a:pPr>
            <a:r>
              <a:rPr lang="en-GB" dirty="0"/>
              <a:t>1 million euros or 2% annual turnover</a:t>
            </a:r>
          </a:p>
          <a:p>
            <a:pPr marL="514350" indent="-514350">
              <a:buFont typeface="Arial" pitchFamily="34" charset="0"/>
              <a:buAutoNum type="alphaUcPeriod"/>
            </a:pPr>
            <a:r>
              <a:rPr lang="en-GB" dirty="0"/>
              <a:t>10 million euros or 2% </a:t>
            </a:r>
          </a:p>
          <a:p>
            <a:pPr marL="514350" indent="-514350">
              <a:buFont typeface="Arial" pitchFamily="34" charset="0"/>
              <a:buAutoNum type="alphaUcPeriod"/>
            </a:pPr>
            <a:r>
              <a:rPr lang="en-GB" dirty="0"/>
              <a:t>20 million euros or 4%</a:t>
            </a:r>
          </a:p>
          <a:p>
            <a:pPr marL="514350" indent="-514350">
              <a:buFont typeface="Arial" pitchFamily="34" charset="0"/>
              <a:buAutoNum type="alphaUcPeriod"/>
            </a:pPr>
            <a:r>
              <a:rPr lang="en-GB" dirty="0"/>
              <a:t>25 million euros or 4%</a:t>
            </a:r>
          </a:p>
          <a:p>
            <a:pPr marL="514350" indent="-514350">
              <a:buFont typeface="Arial" pitchFamily="34" charset="0"/>
              <a:buAutoNum type="alphaUcPeriod"/>
            </a:pPr>
            <a:r>
              <a:rPr lang="en-GB" dirty="0"/>
              <a:t>50 million euros or 4%</a:t>
            </a:r>
          </a:p>
        </p:txBody>
      </p:sp>
      <p:sp>
        <p:nvSpPr>
          <p:cNvPr id="5" name="TPPolling"/>
          <p:cNvSpPr/>
          <p:nvPr/>
        </p:nvSpPr>
        <p:spPr>
          <a:xfrm>
            <a:off x="1524000" y="0"/>
            <a:ext cx="12700" cy="12700"/>
          </a:xfrm>
          <a:prstGeom prst="rect">
            <a:avLst/>
          </a:prstGeom>
          <a:solidFill>
            <a:schemeClr val="accent1">
              <a:alpha val="10000"/>
            </a:scheme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39579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sohw\AppData\Local\Microsoft\Windows\Temporary Internet Files\Content.IE5\Z0CIBLH5\euro-163475_12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54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03512" y="188641"/>
            <a:ext cx="6840760" cy="584775"/>
          </a:xfrm>
          <a:prstGeom prst="rect">
            <a:avLst/>
          </a:prstGeom>
          <a:noFill/>
        </p:spPr>
        <p:txBody>
          <a:bodyPr wrap="square" rtlCol="0">
            <a:spAutoFit/>
          </a:bodyPr>
          <a:lstStyle/>
          <a:p>
            <a:r>
              <a:rPr lang="en-GB" sz="3200" b="1" dirty="0"/>
              <a:t>GDPR</a:t>
            </a:r>
            <a:r>
              <a:rPr lang="en-GB" sz="3200" dirty="0"/>
              <a:t> maximum fine rises to</a:t>
            </a:r>
          </a:p>
        </p:txBody>
      </p:sp>
      <p:sp>
        <p:nvSpPr>
          <p:cNvPr id="2" name="Rectangle 1"/>
          <p:cNvSpPr/>
          <p:nvPr/>
        </p:nvSpPr>
        <p:spPr>
          <a:xfrm>
            <a:off x="8518531" y="4797152"/>
            <a:ext cx="2016224" cy="1815882"/>
          </a:xfrm>
          <a:prstGeom prst="rect">
            <a:avLst/>
          </a:prstGeom>
        </p:spPr>
        <p:txBody>
          <a:bodyPr wrap="square">
            <a:spAutoFit/>
          </a:bodyPr>
          <a:lstStyle/>
          <a:p>
            <a:r>
              <a:rPr lang="en-GB" sz="2800" b="1" dirty="0">
                <a:solidFill>
                  <a:srgbClr val="B70D50"/>
                </a:solidFill>
              </a:rPr>
              <a:t>20 million reasons </a:t>
            </a:r>
          </a:p>
          <a:p>
            <a:r>
              <a:rPr lang="en-GB" sz="2800" b="1" dirty="0">
                <a:solidFill>
                  <a:srgbClr val="B70D50"/>
                </a:solidFill>
              </a:rPr>
              <a:t>to comply...</a:t>
            </a:r>
          </a:p>
        </p:txBody>
      </p:sp>
      <p:sp>
        <p:nvSpPr>
          <p:cNvPr id="4" name="TextBox 3"/>
          <p:cNvSpPr txBox="1"/>
          <p:nvPr/>
        </p:nvSpPr>
        <p:spPr>
          <a:xfrm>
            <a:off x="1703512" y="962056"/>
            <a:ext cx="4032448" cy="2031325"/>
          </a:xfrm>
          <a:prstGeom prst="rect">
            <a:avLst/>
          </a:prstGeom>
          <a:noFill/>
        </p:spPr>
        <p:txBody>
          <a:bodyPr wrap="square" rtlCol="0">
            <a:spAutoFit/>
          </a:bodyPr>
          <a:lstStyle/>
          <a:p>
            <a:r>
              <a:rPr lang="en-US" sz="3600" dirty="0"/>
              <a:t>€</a:t>
            </a:r>
            <a:r>
              <a:rPr lang="en-US" sz="3600" b="1" dirty="0"/>
              <a:t>20 million </a:t>
            </a:r>
            <a:r>
              <a:rPr lang="en-US" sz="3600" dirty="0"/>
              <a:t>or 4% of total worldwide </a:t>
            </a:r>
          </a:p>
          <a:p>
            <a:r>
              <a:rPr lang="en-US" sz="3600" dirty="0"/>
              <a:t>annual turnover</a:t>
            </a:r>
          </a:p>
          <a:p>
            <a:endParaRPr lang="en-US" dirty="0"/>
          </a:p>
        </p:txBody>
      </p:sp>
    </p:spTree>
    <p:extLst>
      <p:ext uri="{BB962C8B-B14F-4D97-AF65-F5344CB8AC3E}">
        <p14:creationId xmlns:p14="http://schemas.microsoft.com/office/powerpoint/2010/main" val="207582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PChart" descr="A. got 1, B. got 0, C. got 0, D. got 0, "/>
          <p:cNvSpPr/>
          <p:nvPr>
            <p:custDataLst>
              <p:tags r:id="rId2"/>
            </p:custDataLst>
          </p:nvPr>
        </p:nvSpPr>
        <p:spPr>
          <a:xfrm>
            <a:off x="6032500" y="1130300"/>
            <a:ext cx="4572000" cy="5143500"/>
          </a:xfrm>
          <a:prstGeom prst="rect">
            <a:avLst/>
          </a:prstGeom>
          <a:blipFill>
            <a:blip r:embed="rId5"/>
            <a:stretch>
              <a:fillRect/>
            </a:stretch>
          </a:blip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PQuestion" title="Question Text Shape"/>
          <p:cNvSpPr>
            <a:spLocks noGrp="1"/>
          </p:cNvSpPr>
          <p:nvPr>
            <p:ph type="title"/>
          </p:nvPr>
        </p:nvSpPr>
        <p:spPr/>
        <p:txBody>
          <a:bodyPr>
            <a:normAutofit fontScale="90000"/>
          </a:bodyPr>
          <a:lstStyle/>
          <a:p>
            <a:r>
              <a:rPr lang="en-GB" dirty="0"/>
              <a:t>Which security incident resulted in the highest fine?</a:t>
            </a:r>
          </a:p>
        </p:txBody>
      </p:sp>
      <p:sp>
        <p:nvSpPr>
          <p:cNvPr id="3" name="TPAnswers" title="Answer Text Shape"/>
          <p:cNvSpPr>
            <a:spLocks noGrp="1"/>
          </p:cNvSpPr>
          <p:nvPr>
            <p:ph type="body" idx="1"/>
            <p:custDataLst>
              <p:tags r:id="rId3"/>
            </p:custDataLst>
          </p:nvPr>
        </p:nvSpPr>
        <p:spPr>
          <a:xfrm>
            <a:off x="1775520" y="1124744"/>
            <a:ext cx="4320480" cy="5328592"/>
          </a:xfrm>
        </p:spPr>
        <p:txBody>
          <a:bodyPr vert="horz" lIns="91440" tIns="45720" rIns="91440" bIns="45720" rtlCol="0" anchor="t">
            <a:normAutofit fontScale="70000" lnSpcReduction="20000"/>
          </a:bodyPr>
          <a:lstStyle/>
          <a:p>
            <a:pPr marL="514350" indent="-514350">
              <a:buFont typeface="Arial" pitchFamily="34" charset="0"/>
              <a:buAutoNum type="alphaUcPeriod"/>
            </a:pPr>
            <a:r>
              <a:rPr lang="en-GB" dirty="0"/>
              <a:t>Talk </a:t>
            </a:r>
            <a:r>
              <a:rPr lang="en-GB" dirty="0" err="1"/>
              <a:t>Talk</a:t>
            </a:r>
            <a:r>
              <a:rPr lang="en-GB" dirty="0"/>
              <a:t> hacked with loss of 157,000 customer records including bank details for over 15,000 customers</a:t>
            </a:r>
          </a:p>
          <a:p>
            <a:pPr marL="514350" indent="-514350">
              <a:buFont typeface="Arial" pitchFamily="34" charset="0"/>
              <a:buAutoNum type="alphaUcPeriod"/>
            </a:pPr>
            <a:r>
              <a:rPr lang="en-US" dirty="0"/>
              <a:t>3000 patient records found on second hand computer bought on </a:t>
            </a:r>
            <a:r>
              <a:rPr lang="en-US" dirty="0" err="1"/>
              <a:t>ebay</a:t>
            </a:r>
            <a:endParaRPr lang="en-US" dirty="0"/>
          </a:p>
          <a:p>
            <a:pPr marL="514350" indent="-514350">
              <a:buFont typeface="Arial" pitchFamily="34" charset="0"/>
              <a:buAutoNum type="alphaUcPeriod"/>
            </a:pPr>
            <a:r>
              <a:rPr lang="en-US" dirty="0"/>
              <a:t>HIV Clinic emails newsletter to client and in doing so discloses patient email addresses to other patients</a:t>
            </a:r>
          </a:p>
          <a:p>
            <a:pPr marL="514350" indent="-514350">
              <a:buFont typeface="Arial" pitchFamily="34" charset="0"/>
              <a:buAutoNum type="alphaUcPeriod"/>
            </a:pPr>
            <a:r>
              <a:rPr lang="en-US" dirty="0">
                <a:cs typeface="Arial"/>
              </a:rPr>
              <a:t>Facebook and Cambridge Analytica unauthorised use of personal data</a:t>
            </a:r>
            <a:endParaRPr lang="en-US" dirty="0"/>
          </a:p>
          <a:p>
            <a:pPr marL="514350" indent="-514350">
              <a:buAutoNum type="alphaUcPeriod"/>
            </a:pPr>
            <a:r>
              <a:rPr lang="en-US" dirty="0"/>
              <a:t>Sony website hacked compromising the details of millions of customers passwords and payment card details.</a:t>
            </a:r>
          </a:p>
        </p:txBody>
      </p:sp>
      <p:sp>
        <p:nvSpPr>
          <p:cNvPr id="5" name="TPPolling"/>
          <p:cNvSpPr/>
          <p:nvPr/>
        </p:nvSpPr>
        <p:spPr>
          <a:xfrm>
            <a:off x="1524000" y="0"/>
            <a:ext cx="12700" cy="12700"/>
          </a:xfrm>
          <a:prstGeom prst="rect">
            <a:avLst/>
          </a:prstGeom>
          <a:solidFill>
            <a:schemeClr val="accent1">
              <a:alpha val="10000"/>
            </a:scheme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21632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75520" y="1124744"/>
            <a:ext cx="3672408" cy="5472608"/>
          </a:xfrm>
        </p:spPr>
        <p:txBody>
          <a:bodyPr>
            <a:normAutofit fontScale="55000" lnSpcReduction="20000"/>
          </a:bodyPr>
          <a:lstStyle/>
          <a:p>
            <a:pPr marL="0" indent="0">
              <a:buNone/>
            </a:pPr>
            <a:r>
              <a:rPr lang="en-GB" dirty="0"/>
              <a:t>The fine is for two breaches of the Data </a:t>
            </a:r>
            <a:r>
              <a:rPr lang="en-GB" sz="2700" dirty="0"/>
              <a:t>Protection Act. The Information Commissioner’s Office (ICO) concluded that Facebook failed to safeguard its users’ information and that it failed to be transparent </a:t>
            </a:r>
            <a:r>
              <a:rPr lang="en-GB" dirty="0"/>
              <a:t>about how that data was harvested by others.</a:t>
            </a:r>
          </a:p>
          <a:p>
            <a:pPr marL="0" indent="0">
              <a:buNone/>
            </a:pPr>
            <a:endParaRPr lang="en-GB" dirty="0"/>
          </a:p>
          <a:p>
            <a:pPr marL="0" indent="0">
              <a:buNone/>
            </a:pPr>
            <a:r>
              <a:rPr lang="en-GB" dirty="0"/>
              <a:t>“Facebook has failed to provide the kind of protections they are required to under the Data Protection Act,” said Elizabeth Denham, the information commissioner. “Fines and prosecutions punish the bad actors, but my real goal is to effect change and restore trust and confidence in our democratic system.”</a:t>
            </a:r>
          </a:p>
          <a:p>
            <a:pPr marL="0" indent="0">
              <a:buNone/>
            </a:pPr>
            <a:endParaRPr lang="en-GB" dirty="0"/>
          </a:p>
          <a:p>
            <a:pPr marL="0" indent="0">
              <a:buNone/>
            </a:pPr>
            <a:r>
              <a:rPr lang="en-GB" dirty="0"/>
              <a:t>In the first quarter of 2018, Facebook took £500,000 in revenue every five and a half minutes. Because of the timing of the breaches, the ICO said it was unable to levy the penalties introduced by the European General Data Protection (GDPR), which caps fines at the higher level of €20m (£17m) or 4% of global turnover – in Facebook’s case, $1.9bn (£1.4bn). The £500,000 cap was set by the Data Protection Act 1998.</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944" y="188640"/>
            <a:ext cx="4937942" cy="5202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5774915" y="6237312"/>
            <a:ext cx="4572000" cy="461665"/>
          </a:xfrm>
          <a:prstGeom prst="rect">
            <a:avLst/>
          </a:prstGeom>
        </p:spPr>
        <p:txBody>
          <a:bodyPr>
            <a:spAutoFit/>
          </a:bodyPr>
          <a:lstStyle/>
          <a:p>
            <a:r>
              <a:rPr lang="en-GB" sz="1200" dirty="0">
                <a:hlinkClick r:id="rId3"/>
              </a:rPr>
              <a:t>https://www.theguardian.com/technology/2018/jul/11/facebook-fined-for-data-breaches-in-cambridge-analytica-scandal</a:t>
            </a:r>
            <a:endParaRPr lang="en-GB" sz="1200" dirty="0"/>
          </a:p>
        </p:txBody>
      </p:sp>
    </p:spTree>
    <p:extLst>
      <p:ext uri="{BB962C8B-B14F-4D97-AF65-F5344CB8AC3E}">
        <p14:creationId xmlns:p14="http://schemas.microsoft.com/office/powerpoint/2010/main" val="4006031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17420" y="395944"/>
            <a:ext cx="4471069" cy="5693866"/>
          </a:xfrm>
          <a:prstGeom prst="rect">
            <a:avLst/>
          </a:prstGeom>
        </p:spPr>
        <p:txBody>
          <a:bodyPr wrap="square">
            <a:spAutoFit/>
          </a:bodyPr>
          <a:lstStyle/>
          <a:p>
            <a:r>
              <a:rPr lang="en-US" sz="1400" dirty="0">
                <a:solidFill>
                  <a:srgbClr val="000000"/>
                </a:solidFill>
                <a:latin typeface="Verdana" charset="0"/>
              </a:rPr>
              <a:t>The data was taken from an underlying customer database that was part of </a:t>
            </a:r>
            <a:r>
              <a:rPr lang="en-US" sz="1400" dirty="0" err="1">
                <a:solidFill>
                  <a:srgbClr val="000000"/>
                </a:solidFill>
                <a:latin typeface="Verdana" charset="0"/>
              </a:rPr>
              <a:t>TalkTalk’s</a:t>
            </a:r>
            <a:r>
              <a:rPr lang="en-US" sz="1400" dirty="0">
                <a:solidFill>
                  <a:srgbClr val="000000"/>
                </a:solidFill>
                <a:latin typeface="Verdana" charset="0"/>
              </a:rPr>
              <a:t> acquisition of Tiscali’s UK operations in 2009. The data was accessed through an attack on three vulnerable webpages within the inherited infrastructure. </a:t>
            </a:r>
            <a:r>
              <a:rPr lang="en-US" sz="1400" dirty="0" err="1">
                <a:solidFill>
                  <a:srgbClr val="000000"/>
                </a:solidFill>
                <a:latin typeface="Verdana" charset="0"/>
              </a:rPr>
              <a:t>TalkTalk</a:t>
            </a:r>
            <a:r>
              <a:rPr lang="en-US" sz="1400" dirty="0">
                <a:solidFill>
                  <a:srgbClr val="000000"/>
                </a:solidFill>
                <a:latin typeface="Verdana" charset="0"/>
              </a:rPr>
              <a:t> failed to properly scan this infrastructure for possible threats and so was unaware the vulnerable pages existed or that they enabled access to a database that held customer information.</a:t>
            </a:r>
          </a:p>
          <a:p>
            <a:endParaRPr lang="en-US" sz="1400" dirty="0">
              <a:solidFill>
                <a:srgbClr val="000000"/>
              </a:solidFill>
              <a:latin typeface="Verdana" charset="0"/>
            </a:endParaRPr>
          </a:p>
          <a:p>
            <a:r>
              <a:rPr lang="en-US" sz="1400" dirty="0" err="1">
                <a:solidFill>
                  <a:srgbClr val="000000"/>
                </a:solidFill>
                <a:latin typeface="Verdana" charset="0"/>
              </a:rPr>
              <a:t>TalkTalk</a:t>
            </a:r>
            <a:r>
              <a:rPr lang="en-US" sz="1400" dirty="0">
                <a:solidFill>
                  <a:srgbClr val="000000"/>
                </a:solidFill>
                <a:latin typeface="Verdana" charset="0"/>
              </a:rPr>
              <a:t> was not aware that the installed version of the database software was outdated and no longer supported by the provider. The company said it did not know at the time that the software was affected by a bug – for which a fix was available. The bug allowed the attacker to bypass access restrictions. Had it been fixed, this would not have been possible.</a:t>
            </a:r>
          </a:p>
          <a:p>
            <a:endParaRPr lang="en-US" sz="1400" dirty="0">
              <a:solidFill>
                <a:srgbClr val="000000"/>
              </a:solidFill>
              <a:latin typeface="Verdana" charset="0"/>
            </a:endParaRPr>
          </a:p>
          <a:p>
            <a:r>
              <a:rPr lang="en-US" sz="1400" dirty="0">
                <a:solidFill>
                  <a:srgbClr val="000000"/>
                </a:solidFill>
                <a:latin typeface="Verdana" charset="0"/>
              </a:rPr>
              <a:t>The attacker used a common technique known as SQL injection to access the data. SQL injection is well understood, </a:t>
            </a:r>
            <a:r>
              <a:rPr lang="en-US" sz="1400" dirty="0" err="1">
                <a:solidFill>
                  <a:srgbClr val="000000"/>
                </a:solidFill>
                <a:latin typeface="Verdana" charset="0"/>
              </a:rPr>
              <a:t>defences</a:t>
            </a:r>
            <a:r>
              <a:rPr lang="en-US" sz="1400" dirty="0">
                <a:solidFill>
                  <a:srgbClr val="000000"/>
                </a:solidFill>
                <a:latin typeface="Verdana" charset="0"/>
              </a:rPr>
              <a:t> exist and </a:t>
            </a:r>
            <a:r>
              <a:rPr lang="en-US" sz="1400" dirty="0" err="1">
                <a:solidFill>
                  <a:srgbClr val="000000"/>
                </a:solidFill>
                <a:latin typeface="Verdana" charset="0"/>
              </a:rPr>
              <a:t>TalkTalk</a:t>
            </a:r>
            <a:r>
              <a:rPr lang="en-US" sz="1400" dirty="0">
                <a:solidFill>
                  <a:srgbClr val="000000"/>
                </a:solidFill>
                <a:latin typeface="Verdana" charset="0"/>
              </a:rPr>
              <a:t> ought to have known it posed a risk to its data, the ICO investigation found.</a:t>
            </a:r>
          </a:p>
          <a:p>
            <a:endParaRPr lang="en-US" sz="1400" dirty="0">
              <a:solidFill>
                <a:srgbClr val="000000"/>
              </a:solidFill>
              <a:latin typeface="Verdana" charset="0"/>
            </a:endParaRPr>
          </a:p>
        </p:txBody>
      </p:sp>
      <p:pic>
        <p:nvPicPr>
          <p:cNvPr id="7" name="Picture 6"/>
          <p:cNvPicPr/>
          <p:nvPr/>
        </p:nvPicPr>
        <p:blipFill rotWithShape="1">
          <a:blip r:embed="rId3"/>
          <a:srcRect l="20385" t="10598" r="39080" b="54394"/>
          <a:stretch/>
        </p:blipFill>
        <p:spPr bwMode="auto">
          <a:xfrm>
            <a:off x="1742850" y="1222830"/>
            <a:ext cx="4055787" cy="2580238"/>
          </a:xfrm>
          <a:prstGeom prst="rect">
            <a:avLst/>
          </a:prstGeom>
          <a:ln>
            <a:solidFill>
              <a:schemeClr val="tx1"/>
            </a:solidFill>
          </a:ln>
          <a:extLst>
            <a:ext uri="{53640926-AAD7-44D8-BBD7-CCE9431645EC}">
              <a14:shadowObscured xmlns:a14="http://schemas.microsoft.com/office/drawing/2010/main"/>
            </a:ext>
          </a:extLst>
        </p:spPr>
      </p:pic>
      <p:sp>
        <p:nvSpPr>
          <p:cNvPr id="2" name="Rounded Rectangular Callout 1"/>
          <p:cNvSpPr/>
          <p:nvPr/>
        </p:nvSpPr>
        <p:spPr>
          <a:xfrm>
            <a:off x="1680174" y="4149081"/>
            <a:ext cx="4052391" cy="2229055"/>
          </a:xfrm>
          <a:prstGeom prst="wedgeRoundRectCallou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a:t>
            </a:r>
            <a:r>
              <a:rPr lang="en-US" sz="1400" dirty="0" err="1">
                <a:solidFill>
                  <a:schemeClr val="tx1"/>
                </a:solidFill>
              </a:rPr>
              <a:t>TalkTalk’s</a:t>
            </a:r>
            <a:r>
              <a:rPr lang="en-US" sz="1400" dirty="0">
                <a:solidFill>
                  <a:schemeClr val="tx1"/>
                </a:solidFill>
              </a:rPr>
              <a:t> failure to implement the most basic cyber security measures allowed hackers to penetrate </a:t>
            </a:r>
            <a:r>
              <a:rPr lang="en-US" sz="1400" dirty="0" err="1">
                <a:solidFill>
                  <a:schemeClr val="tx1"/>
                </a:solidFill>
              </a:rPr>
              <a:t>TalkTalk’s</a:t>
            </a:r>
            <a:r>
              <a:rPr lang="en-US" sz="1400" dirty="0">
                <a:solidFill>
                  <a:schemeClr val="tx1"/>
                </a:solidFill>
              </a:rPr>
              <a:t> systems with ease.</a:t>
            </a:r>
          </a:p>
          <a:p>
            <a:r>
              <a:rPr lang="en-US" sz="1400" dirty="0">
                <a:solidFill>
                  <a:schemeClr val="tx1"/>
                </a:solidFill>
              </a:rPr>
              <a:t>“Yes hacking is wrong, but that is not an excuse for companies to abdicate their security obligations. </a:t>
            </a:r>
            <a:r>
              <a:rPr lang="en-US" sz="1400" dirty="0" err="1">
                <a:solidFill>
                  <a:schemeClr val="tx1"/>
                </a:solidFill>
              </a:rPr>
              <a:t>TalkTalk</a:t>
            </a:r>
            <a:r>
              <a:rPr lang="en-US" sz="1400" dirty="0">
                <a:solidFill>
                  <a:schemeClr val="tx1"/>
                </a:solidFill>
              </a:rPr>
              <a:t> should and could have done more to safeguard its customer information. It did not and we have taken action.”</a:t>
            </a:r>
          </a:p>
        </p:txBody>
      </p:sp>
      <p:sp>
        <p:nvSpPr>
          <p:cNvPr id="3" name="Rectangle 2"/>
          <p:cNvSpPr/>
          <p:nvPr/>
        </p:nvSpPr>
        <p:spPr>
          <a:xfrm>
            <a:off x="1742849" y="3803068"/>
            <a:ext cx="4050694" cy="338554"/>
          </a:xfrm>
          <a:prstGeom prst="rect">
            <a:avLst/>
          </a:prstGeom>
        </p:spPr>
        <p:txBody>
          <a:bodyPr wrap="square">
            <a:spAutoFit/>
          </a:bodyPr>
          <a:lstStyle/>
          <a:p>
            <a:r>
              <a:rPr lang="en-US" sz="1600" dirty="0">
                <a:solidFill>
                  <a:srgbClr val="000000"/>
                </a:solidFill>
                <a:latin typeface="Verdana" charset="0"/>
              </a:rPr>
              <a:t>Information Commissioner said:</a:t>
            </a:r>
          </a:p>
        </p:txBody>
      </p:sp>
      <p:sp>
        <p:nvSpPr>
          <p:cNvPr id="6" name="TextBox 5"/>
          <p:cNvSpPr txBox="1"/>
          <p:nvPr/>
        </p:nvSpPr>
        <p:spPr>
          <a:xfrm>
            <a:off x="8299485" y="6505002"/>
            <a:ext cx="2005049" cy="276999"/>
          </a:xfrm>
          <a:prstGeom prst="rect">
            <a:avLst/>
          </a:prstGeom>
          <a:noFill/>
        </p:spPr>
        <p:txBody>
          <a:bodyPr wrap="square" rtlCol="0">
            <a:spAutoFit/>
          </a:bodyPr>
          <a:lstStyle/>
          <a:p>
            <a:r>
              <a:rPr lang="en-GB" sz="1200" dirty="0"/>
              <a:t>Source - </a:t>
            </a:r>
            <a:r>
              <a:rPr lang="en-GB" sz="1200" dirty="0">
                <a:hlinkClick r:id="rId4"/>
              </a:rPr>
              <a:t>https://ico.org.uk/</a:t>
            </a:r>
            <a:endParaRPr lang="en-GB" sz="1200" dirty="0"/>
          </a:p>
        </p:txBody>
      </p:sp>
    </p:spTree>
    <p:extLst>
      <p:ext uri="{BB962C8B-B14F-4D97-AF65-F5344CB8AC3E}">
        <p14:creationId xmlns:p14="http://schemas.microsoft.com/office/powerpoint/2010/main" val="194066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79687" y="6453337"/>
            <a:ext cx="4799625" cy="276999"/>
          </a:xfrm>
          <a:prstGeom prst="rect">
            <a:avLst/>
          </a:prstGeom>
        </p:spPr>
        <p:txBody>
          <a:bodyPr wrap="square">
            <a:spAutoFit/>
          </a:bodyPr>
          <a:lstStyle/>
          <a:p>
            <a:r>
              <a:rPr lang="en-US" sz="1200"/>
              <a:t>Source: </a:t>
            </a:r>
            <a:r>
              <a:rPr lang="en-US" sz="1200" dirty="0">
                <a:hlinkClick r:id="rId3"/>
              </a:rPr>
              <a:t>http://www.bbc.co.uk/news/uk-england-sussex-18293565</a:t>
            </a:r>
            <a:endParaRPr lang="en-US" sz="1200" dirty="0"/>
          </a:p>
        </p:txBody>
      </p:sp>
      <p:sp>
        <p:nvSpPr>
          <p:cNvPr id="5" name="Rectangle 4"/>
          <p:cNvSpPr/>
          <p:nvPr/>
        </p:nvSpPr>
        <p:spPr>
          <a:xfrm>
            <a:off x="1954614" y="4588001"/>
            <a:ext cx="8138757" cy="1631216"/>
          </a:xfrm>
          <a:prstGeom prst="rect">
            <a:avLst/>
          </a:prstGeom>
          <a:solidFill>
            <a:schemeClr val="tx2">
              <a:lumMod val="20000"/>
              <a:lumOff val="80000"/>
            </a:schemeClr>
          </a:solidFill>
        </p:spPr>
        <p:txBody>
          <a:bodyPr wrap="square">
            <a:spAutoFit/>
          </a:bodyPr>
          <a:lstStyle/>
          <a:p>
            <a:pPr fontAlgn="base"/>
            <a:r>
              <a:rPr lang="en-US" sz="2000" dirty="0">
                <a:solidFill>
                  <a:srgbClr val="404040"/>
                </a:solidFill>
                <a:latin typeface="+mj-lt"/>
              </a:rPr>
              <a:t>"The data breach occurred when an individual working for the trust's IT service provider, Sussex Health Informatics Service (HIS), was told to destroy approximately 1,000 hard drives at Brighton General Hospital.</a:t>
            </a:r>
          </a:p>
          <a:p>
            <a:pPr fontAlgn="base"/>
            <a:r>
              <a:rPr lang="en-US" sz="2000" dirty="0">
                <a:solidFill>
                  <a:srgbClr val="404040"/>
                </a:solidFill>
                <a:latin typeface="+mj-lt"/>
              </a:rPr>
              <a:t>A data recovery company bought four hard drives from a seller on eBay, who had purchased them from the individual.”</a:t>
            </a:r>
          </a:p>
        </p:txBody>
      </p:sp>
      <p:pic>
        <p:nvPicPr>
          <p:cNvPr id="6" name="Picture 5"/>
          <p:cNvPicPr/>
          <p:nvPr/>
        </p:nvPicPr>
        <p:blipFill rotWithShape="1">
          <a:blip r:embed="rId4"/>
          <a:srcRect l="26263" t="29938" r="36835" b="33511"/>
          <a:stretch/>
        </p:blipFill>
        <p:spPr bwMode="auto">
          <a:xfrm>
            <a:off x="2279576" y="1124744"/>
            <a:ext cx="7344816" cy="3168352"/>
          </a:xfrm>
          <a:prstGeom prst="rect">
            <a:avLst/>
          </a:prstGeom>
          <a:ln w="28575">
            <a:solidFill>
              <a:schemeClr val="tx2"/>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1997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12026" y="358908"/>
            <a:ext cx="4032447" cy="2031325"/>
          </a:xfrm>
          <a:prstGeom prst="rect">
            <a:avLst/>
          </a:prstGeom>
        </p:spPr>
        <p:txBody>
          <a:bodyPr wrap="square">
            <a:spAutoFit/>
          </a:bodyPr>
          <a:lstStyle/>
          <a:p>
            <a:r>
              <a:rPr lang="en-US" dirty="0">
                <a:solidFill>
                  <a:srgbClr val="000000"/>
                </a:solidFill>
                <a:latin typeface="Arimo" charset="0"/>
              </a:rPr>
              <a:t>Back in January, the ICO concluded after an investigation that the breach of around 70 million gamers could have been prevented if Sony had taken best practice security measures such as hashing and salting log-ins and keeping system patches up to date.</a:t>
            </a:r>
          </a:p>
        </p:txBody>
      </p:sp>
      <p:sp>
        <p:nvSpPr>
          <p:cNvPr id="4" name="Rectangle 3"/>
          <p:cNvSpPr/>
          <p:nvPr/>
        </p:nvSpPr>
        <p:spPr>
          <a:xfrm>
            <a:off x="1691259" y="3501008"/>
            <a:ext cx="4304398" cy="2308324"/>
          </a:xfrm>
          <a:prstGeom prst="rect">
            <a:avLst/>
          </a:prstGeom>
        </p:spPr>
        <p:txBody>
          <a:bodyPr wrap="square">
            <a:spAutoFit/>
          </a:bodyPr>
          <a:lstStyle/>
          <a:p>
            <a:r>
              <a:rPr lang="en-US" dirty="0">
                <a:solidFill>
                  <a:srgbClr val="000000"/>
                </a:solidFill>
                <a:latin typeface="Arimo" charset="0"/>
              </a:rPr>
              <a:t>The Japanese electronics giant was slapped with the fine back in January for breaching the Data Protection Act after the personal info of millions of Brits – including names, addresses and account passwords – were stolen by hackers who infiltrated its PlayStation Network systems.</a:t>
            </a:r>
          </a:p>
          <a:p>
            <a:endParaRPr lang="en-US" dirty="0">
              <a:solidFill>
                <a:srgbClr val="000000"/>
              </a:solidFill>
              <a:latin typeface="Arimo" charset="0"/>
            </a:endParaRPr>
          </a:p>
        </p:txBody>
      </p:sp>
      <p:sp>
        <p:nvSpPr>
          <p:cNvPr id="6" name="Rectangle 5"/>
          <p:cNvSpPr/>
          <p:nvPr/>
        </p:nvSpPr>
        <p:spPr>
          <a:xfrm>
            <a:off x="1691260" y="6453337"/>
            <a:ext cx="6372201" cy="276999"/>
          </a:xfrm>
          <a:prstGeom prst="rect">
            <a:avLst/>
          </a:prstGeom>
        </p:spPr>
        <p:txBody>
          <a:bodyPr wrap="square">
            <a:spAutoFit/>
          </a:bodyPr>
          <a:lstStyle/>
          <a:p>
            <a:r>
              <a:rPr lang="en-US" sz="1200" dirty="0"/>
              <a:t>Source:  </a:t>
            </a:r>
            <a:r>
              <a:rPr lang="en-US" sz="1200" dirty="0">
                <a:hlinkClick r:id="rId3"/>
              </a:rPr>
              <a:t>http://www.theregister.co.uk/2013/07/17/sony_ico_fine_accepted/</a:t>
            </a:r>
            <a:endParaRPr lang="en-US" sz="1200" dirty="0"/>
          </a:p>
        </p:txBody>
      </p:sp>
      <p:pic>
        <p:nvPicPr>
          <p:cNvPr id="7" name="Picture 6"/>
          <p:cNvPicPr/>
          <p:nvPr/>
        </p:nvPicPr>
        <p:blipFill rotWithShape="1">
          <a:blip r:embed="rId4"/>
          <a:srcRect l="20113" t="11968" r="19881" b="79518"/>
          <a:stretch/>
        </p:blipFill>
        <p:spPr bwMode="auto">
          <a:xfrm>
            <a:off x="1751792" y="1052736"/>
            <a:ext cx="4332734" cy="552450"/>
          </a:xfrm>
          <a:prstGeom prst="rect">
            <a:avLst/>
          </a:prstGeom>
          <a:ln>
            <a:noFill/>
          </a:ln>
          <a:extLst>
            <a:ext uri="{53640926-AAD7-44D8-BBD7-CCE9431645EC}">
              <a14:shadowObscured xmlns:a14="http://schemas.microsoft.com/office/drawing/2010/main"/>
            </a:ext>
          </a:extLst>
        </p:spPr>
      </p:pic>
      <p:pic>
        <p:nvPicPr>
          <p:cNvPr id="8" name="Picture 7"/>
          <p:cNvPicPr/>
          <p:nvPr/>
        </p:nvPicPr>
        <p:blipFill rotWithShape="1">
          <a:blip r:embed="rId4"/>
          <a:srcRect l="25898" t="33988" r="41388" b="45427"/>
          <a:stretch/>
        </p:blipFill>
        <p:spPr bwMode="auto">
          <a:xfrm>
            <a:off x="1780130" y="1553994"/>
            <a:ext cx="4304397" cy="1947014"/>
          </a:xfrm>
          <a:prstGeom prst="rect">
            <a:avLst/>
          </a:prstGeom>
          <a:ln>
            <a:solidFill>
              <a:schemeClr val="tx1"/>
            </a:solidFill>
          </a:ln>
          <a:extLst>
            <a:ext uri="{53640926-AAD7-44D8-BBD7-CCE9431645EC}">
              <a14:shadowObscured xmlns:a14="http://schemas.microsoft.com/office/drawing/2010/main"/>
            </a:ext>
          </a:extLst>
        </p:spPr>
      </p:pic>
      <p:sp>
        <p:nvSpPr>
          <p:cNvPr id="10" name="Rectangular Callout 9"/>
          <p:cNvSpPr/>
          <p:nvPr/>
        </p:nvSpPr>
        <p:spPr>
          <a:xfrm>
            <a:off x="6312026" y="2843643"/>
            <a:ext cx="4032447" cy="3242688"/>
          </a:xfrm>
          <a:prstGeom prst="wedgeRectCallou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00"/>
                </a:solidFill>
                <a:latin typeface="Arimo" charset="0"/>
              </a:rPr>
              <a:t>Deputy commissioner David Smith said in a statement released at the time:</a:t>
            </a:r>
          </a:p>
          <a:p>
            <a:r>
              <a:rPr lang="en-US" dirty="0">
                <a:solidFill>
                  <a:schemeClr val="tx1"/>
                </a:solidFill>
              </a:rPr>
              <a:t>There’s no disguising that this is a business that should have known better. It is a company that trades on its technical expertise, and there’s no doubt in my mind that they had access to both the technical knowledge and the resources to keep this information safe.</a:t>
            </a:r>
          </a:p>
        </p:txBody>
      </p:sp>
    </p:spTree>
    <p:extLst>
      <p:ext uri="{BB962C8B-B14F-4D97-AF65-F5344CB8AC3E}">
        <p14:creationId xmlns:p14="http://schemas.microsoft.com/office/powerpoint/2010/main" val="237619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192" t="10396" r="40086" b="19466"/>
          <a:stretch/>
        </p:blipFill>
        <p:spPr bwMode="auto">
          <a:xfrm>
            <a:off x="6525052" y="491789"/>
            <a:ext cx="4011270" cy="272118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1656220" y="1142204"/>
            <a:ext cx="4698268" cy="3765133"/>
          </a:xfrm>
          <a:prstGeom prst="rect">
            <a:avLst/>
          </a:prstGeom>
          <a:ln w="38100">
            <a:solidFill>
              <a:srgbClr val="C00000"/>
            </a:solidFill>
          </a:ln>
        </p:spPr>
        <p:txBody>
          <a:bodyPr wrap="square">
            <a:spAutoFit/>
          </a:bodyPr>
          <a:lstStyle/>
          <a:p>
            <a:pPr>
              <a:lnSpc>
                <a:spcPts val="2300"/>
              </a:lnSpc>
            </a:pPr>
            <a:r>
              <a:rPr lang="en-GB" sz="1700" b="1" dirty="0"/>
              <a:t>A London sexual health centre mistakenly leaked the details of nearly 800 patients who have attended HIV clinics, bosses have admitted. </a:t>
            </a:r>
          </a:p>
          <a:p>
            <a:endParaRPr lang="en-GB" sz="1700" dirty="0"/>
          </a:p>
          <a:p>
            <a:r>
              <a:rPr lang="en-GB" sz="1700" dirty="0"/>
              <a:t>The 56 Dean Street clinic in Soho sent out the names and email addresses of 780 people when a newsletter was issued to clinic patients.</a:t>
            </a:r>
          </a:p>
          <a:p>
            <a:endParaRPr lang="en-GB" sz="1700" dirty="0"/>
          </a:p>
          <a:p>
            <a:r>
              <a:rPr lang="en-GB" sz="1700" dirty="0"/>
              <a:t>Patients were supposed to be blind-copied into the email but instead details were sent as a group email.</a:t>
            </a:r>
          </a:p>
        </p:txBody>
      </p:sp>
      <p:sp>
        <p:nvSpPr>
          <p:cNvPr id="6" name="Rectangular Callout 5"/>
          <p:cNvSpPr/>
          <p:nvPr/>
        </p:nvSpPr>
        <p:spPr>
          <a:xfrm>
            <a:off x="2361633" y="5369277"/>
            <a:ext cx="3808045" cy="611738"/>
          </a:xfrm>
          <a:prstGeom prst="wedgeRectCallout">
            <a:avLst>
              <a:gd name="adj1" fmla="val -29842"/>
              <a:gd name="adj2" fmla="val 100314"/>
            </a:avLst>
          </a:prstGeom>
          <a:solidFill>
            <a:srgbClr val="503A6E"/>
          </a:solidFill>
          <a:ln>
            <a:solidFill>
              <a:srgbClr val="503A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7" name="TextBox 6"/>
          <p:cNvSpPr txBox="1"/>
          <p:nvPr/>
        </p:nvSpPr>
        <p:spPr>
          <a:xfrm>
            <a:off x="2556671" y="5353576"/>
            <a:ext cx="3993207" cy="861774"/>
          </a:xfrm>
          <a:prstGeom prst="rect">
            <a:avLst/>
          </a:prstGeom>
          <a:noFill/>
        </p:spPr>
        <p:txBody>
          <a:bodyPr wrap="square" rtlCol="0">
            <a:spAutoFit/>
          </a:bodyPr>
          <a:lstStyle/>
          <a:p>
            <a:r>
              <a:rPr lang="en-GB" sz="1600" dirty="0">
                <a:solidFill>
                  <a:schemeClr val="bg1"/>
                </a:solidFill>
              </a:rPr>
              <a:t>Health Secretary Jeremy Hunt said the breach was "completely unacceptable".</a:t>
            </a:r>
          </a:p>
          <a:p>
            <a:endParaRPr lang="en-GB" dirty="0"/>
          </a:p>
        </p:txBody>
      </p:sp>
      <p:sp>
        <p:nvSpPr>
          <p:cNvPr id="9" name="Rounded Rectangular Callout 8"/>
          <p:cNvSpPr/>
          <p:nvPr/>
        </p:nvSpPr>
        <p:spPr>
          <a:xfrm>
            <a:off x="6600056" y="3501008"/>
            <a:ext cx="3936266" cy="2808312"/>
          </a:xfrm>
          <a:prstGeom prst="wedgeRoundRectCallout">
            <a:avLst/>
          </a:prstGeom>
          <a:solidFill>
            <a:schemeClr val="tx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6794166" y="3717032"/>
            <a:ext cx="3548047" cy="2708434"/>
          </a:xfrm>
          <a:prstGeom prst="rect">
            <a:avLst/>
          </a:prstGeom>
          <a:noFill/>
        </p:spPr>
        <p:txBody>
          <a:bodyPr wrap="square" rtlCol="0">
            <a:spAutoFit/>
          </a:bodyPr>
          <a:lstStyle/>
          <a:p>
            <a:r>
              <a:rPr lang="en-GB" dirty="0"/>
              <a:t>"I felt sick when I realised what had happened.....</a:t>
            </a:r>
          </a:p>
          <a:p>
            <a:r>
              <a:rPr lang="en-GB" dirty="0"/>
              <a:t>I couldn't breathe."</a:t>
            </a:r>
          </a:p>
          <a:p>
            <a:endParaRPr lang="en-GB" sz="800" dirty="0"/>
          </a:p>
          <a:p>
            <a:r>
              <a:rPr lang="en-GB" dirty="0"/>
              <a:t>"I'm concerned who will get this information. If it ends up in the hands of the wrong people, such as hate groups, it could be dynamite."</a:t>
            </a:r>
          </a:p>
          <a:p>
            <a:endParaRPr lang="en-GB" dirty="0"/>
          </a:p>
        </p:txBody>
      </p:sp>
      <p:sp>
        <p:nvSpPr>
          <p:cNvPr id="2" name="Rectangle 1"/>
          <p:cNvSpPr/>
          <p:nvPr/>
        </p:nvSpPr>
        <p:spPr>
          <a:xfrm>
            <a:off x="1685764" y="6307832"/>
            <a:ext cx="1293664" cy="584775"/>
          </a:xfrm>
          <a:prstGeom prst="rect">
            <a:avLst/>
          </a:prstGeom>
        </p:spPr>
        <p:txBody>
          <a:bodyPr wrap="square">
            <a:spAutoFit/>
          </a:bodyPr>
          <a:lstStyle/>
          <a:p>
            <a:r>
              <a:rPr lang="en-GB" sz="800" dirty="0">
                <a:hlinkClick r:id="rId4"/>
              </a:rPr>
              <a:t>http://www.bbc.co.uk/news/uk-england-london-34127740</a:t>
            </a:r>
            <a:endParaRPr lang="en-GB" sz="800" dirty="0"/>
          </a:p>
          <a:p>
            <a:endParaRPr lang="en-GB" sz="800" dirty="0"/>
          </a:p>
        </p:txBody>
      </p:sp>
    </p:spTree>
    <p:extLst>
      <p:ext uri="{BB962C8B-B14F-4D97-AF65-F5344CB8AC3E}">
        <p14:creationId xmlns:p14="http://schemas.microsoft.com/office/powerpoint/2010/main" val="113279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1705" y="84959"/>
            <a:ext cx="5935639" cy="6362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240017" y="6472185"/>
            <a:ext cx="3775399" cy="276999"/>
          </a:xfrm>
          <a:prstGeom prst="rect">
            <a:avLst/>
          </a:prstGeom>
        </p:spPr>
        <p:txBody>
          <a:bodyPr wrap="square">
            <a:spAutoFit/>
          </a:bodyPr>
          <a:lstStyle/>
          <a:p>
            <a:r>
              <a:rPr lang="en-GB" sz="1200" dirty="0">
                <a:hlinkClick r:id="rId3"/>
              </a:rPr>
              <a:t>https://www.bbc.co.uk/news/technology-46944696</a:t>
            </a:r>
            <a:endParaRPr lang="en-GB" sz="1200" dirty="0"/>
          </a:p>
        </p:txBody>
      </p:sp>
    </p:spTree>
    <p:extLst>
      <p:ext uri="{BB962C8B-B14F-4D97-AF65-F5344CB8AC3E}">
        <p14:creationId xmlns:p14="http://schemas.microsoft.com/office/powerpoint/2010/main" val="37642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09958C-67FC-410A-9A6D-A28DDD03529A}"/>
              </a:ext>
            </a:extLst>
          </p:cNvPr>
          <p:cNvSpPr txBox="1"/>
          <p:nvPr/>
        </p:nvSpPr>
        <p:spPr>
          <a:xfrm>
            <a:off x="6693159" y="6354149"/>
            <a:ext cx="368559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hlinkClick r:id="rId3"/>
              </a:rPr>
              <a:t>https://www.bbc.co.uk/news/business-48905907</a:t>
            </a:r>
            <a:endParaRPr lang="en-US" sz="1200"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8764" y="188640"/>
            <a:ext cx="6578725" cy="6019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1771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331425" y="3040385"/>
            <a:ext cx="6480000" cy="3268935"/>
          </a:xfrm>
        </p:spPr>
        <p:txBody>
          <a:bodyPr>
            <a:normAutofit/>
          </a:bodyPr>
          <a:lstStyle/>
          <a:p>
            <a:pPr marL="285750" indent="-285750">
              <a:lnSpc>
                <a:spcPct val="90000"/>
              </a:lnSpc>
              <a:buFont typeface="Arial" pitchFamily="34" charset="0"/>
              <a:buChar char="•"/>
            </a:pPr>
            <a:endParaRPr lang="en-GB" sz="2400" dirty="0"/>
          </a:p>
          <a:p>
            <a:endParaRPr lang="en-GB" dirty="0"/>
          </a:p>
        </p:txBody>
      </p:sp>
      <p:graphicFrame>
        <p:nvGraphicFramePr>
          <p:cNvPr id="2" name="Diagram 1"/>
          <p:cNvGraphicFramePr/>
          <p:nvPr>
            <p:extLst>
              <p:ext uri="{D42A27DB-BD31-4B8C-83A1-F6EECF244321}">
                <p14:modId xmlns:p14="http://schemas.microsoft.com/office/powerpoint/2010/main" val="354223079"/>
              </p:ext>
            </p:extLst>
          </p:nvPr>
        </p:nvGraphicFramePr>
        <p:xfrm>
          <a:off x="1631504" y="1988840"/>
          <a:ext cx="8856984" cy="2880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1797102" y="1124744"/>
            <a:ext cx="8568952" cy="923330"/>
          </a:xfrm>
          <a:prstGeom prst="rect">
            <a:avLst/>
          </a:prstGeom>
          <a:noFill/>
        </p:spPr>
        <p:txBody>
          <a:bodyPr wrap="square" rtlCol="0">
            <a:spAutoFit/>
          </a:bodyPr>
          <a:lstStyle/>
          <a:p>
            <a:r>
              <a:rPr lang="en-US" sz="5400" dirty="0">
                <a:solidFill>
                  <a:schemeClr val="tx2"/>
                </a:solidFill>
              </a:rPr>
              <a:t>Data Protection Legislation</a:t>
            </a:r>
          </a:p>
        </p:txBody>
      </p:sp>
    </p:spTree>
    <p:extLst>
      <p:ext uri="{BB962C8B-B14F-4D97-AF65-F5344CB8AC3E}">
        <p14:creationId xmlns:p14="http://schemas.microsoft.com/office/powerpoint/2010/main" val="363730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ular Callout 3"/>
          <p:cNvSpPr/>
          <p:nvPr/>
        </p:nvSpPr>
        <p:spPr>
          <a:xfrm>
            <a:off x="3719736" y="1772816"/>
            <a:ext cx="5760640" cy="1584176"/>
          </a:xfrm>
          <a:prstGeom prst="wedgeRoundRectCallout">
            <a:avLst>
              <a:gd name="adj1" fmla="val -56301"/>
              <a:gd name="adj2" fmla="val 100776"/>
              <a:gd name="adj3" fmla="val 1666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2" name="TextBox 1"/>
          <p:cNvSpPr txBox="1"/>
          <p:nvPr/>
        </p:nvSpPr>
        <p:spPr>
          <a:xfrm>
            <a:off x="4079776" y="2204865"/>
            <a:ext cx="5184184" cy="1040285"/>
          </a:xfrm>
          <a:prstGeom prst="rect">
            <a:avLst/>
          </a:prstGeom>
          <a:noFill/>
        </p:spPr>
        <p:txBody>
          <a:bodyPr wrap="square" rtlCol="0">
            <a:spAutoFit/>
          </a:bodyPr>
          <a:lstStyle/>
          <a:p>
            <a:pPr algn="ctr"/>
            <a:r>
              <a:rPr lang="en-GB" sz="4000" b="1" dirty="0">
                <a:solidFill>
                  <a:schemeClr val="bg1"/>
                </a:solidFill>
              </a:rPr>
              <a:t>What happens next?</a:t>
            </a:r>
          </a:p>
          <a:p>
            <a:pPr>
              <a:spcBef>
                <a:spcPct val="20000"/>
              </a:spcBef>
            </a:pPr>
            <a:endParaRPr lang="en-GB" dirty="0"/>
          </a:p>
        </p:txBody>
      </p:sp>
      <p:pic>
        <p:nvPicPr>
          <p:cNvPr id="3" name="Picture 2" descr="C:\Webcache\Temporary Internet Files\Content.IE5\HHP5Q4IF\MC900078622[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8476" y="3356993"/>
            <a:ext cx="1440185" cy="3210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3575720" y="404665"/>
            <a:ext cx="6840760" cy="877163"/>
          </a:xfrm>
          <a:prstGeom prst="flowChartAlternateProcess">
            <a:avLst/>
          </a:prstGeom>
          <a:solidFill>
            <a:schemeClr val="bg2"/>
          </a:solidFill>
          <a:ln w="12700">
            <a:solidFill>
              <a:schemeClr val="accent1"/>
            </a:solidFill>
          </a:ln>
        </p:spPr>
        <p:txBody>
          <a:bodyPr vert="horz" lIns="91440" tIns="45720" rIns="91440" bIns="45720" rtlCol="0" anchor="ctr">
            <a:normAutofit/>
          </a:bodyPr>
          <a:lstStyle>
            <a:lvl1pPr algn="ctr">
              <a:spcBef>
                <a:spcPct val="0"/>
              </a:spcBef>
              <a:buNone/>
              <a:defRPr sz="3600" b="1">
                <a:solidFill>
                  <a:schemeClr val="accent1"/>
                </a:solidFill>
                <a:latin typeface="Calibri" pitchFamily="34" charset="0"/>
                <a:ea typeface="+mj-ea"/>
                <a:cs typeface="+mj-cs"/>
              </a:defRPr>
            </a:lvl1pPr>
          </a:lstStyle>
          <a:p>
            <a:r>
              <a:rPr lang="en-US" dirty="0">
                <a:solidFill>
                  <a:schemeClr val="tx2"/>
                </a:solidFill>
              </a:rPr>
              <a:t>A Question of Data Security</a:t>
            </a:r>
          </a:p>
        </p:txBody>
      </p:sp>
    </p:spTree>
    <p:extLst>
      <p:ext uri="{BB962C8B-B14F-4D97-AF65-F5344CB8AC3E}">
        <p14:creationId xmlns:p14="http://schemas.microsoft.com/office/powerpoint/2010/main" val="305342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11824" y="836712"/>
            <a:ext cx="6335984" cy="4104456"/>
          </a:xfrm>
        </p:spPr>
        <p:txBody>
          <a:bodyPr>
            <a:noAutofit/>
          </a:bodyPr>
          <a:lstStyle/>
          <a:p>
            <a:pPr marL="285750" indent="-285750">
              <a:lnSpc>
                <a:spcPts val="2900"/>
              </a:lnSpc>
              <a:buFont typeface="Arial" panose="020B0604020202020204" pitchFamily="34" charset="0"/>
              <a:buChar char="•"/>
            </a:pPr>
            <a:r>
              <a:rPr lang="en-US" sz="2400" dirty="0"/>
              <a:t>Right to be informed</a:t>
            </a:r>
          </a:p>
          <a:p>
            <a:pPr marL="285750" indent="-285750">
              <a:lnSpc>
                <a:spcPts val="2900"/>
              </a:lnSpc>
              <a:buFont typeface="Arial" panose="020B0604020202020204" pitchFamily="34" charset="0"/>
              <a:buChar char="•"/>
            </a:pPr>
            <a:r>
              <a:rPr lang="en-US" sz="2400" dirty="0"/>
              <a:t>Subject Access Requests</a:t>
            </a:r>
          </a:p>
          <a:p>
            <a:pPr marL="285750" indent="-285750">
              <a:lnSpc>
                <a:spcPts val="2900"/>
              </a:lnSpc>
              <a:buFont typeface="Arial" panose="020B0604020202020204" pitchFamily="34" charset="0"/>
              <a:buChar char="•"/>
            </a:pPr>
            <a:r>
              <a:rPr lang="en-US" sz="2400" dirty="0"/>
              <a:t>Rectification</a:t>
            </a:r>
          </a:p>
          <a:p>
            <a:pPr marL="285750" indent="-285750">
              <a:lnSpc>
                <a:spcPts val="2900"/>
              </a:lnSpc>
              <a:buFont typeface="Arial" panose="020B0604020202020204" pitchFamily="34" charset="0"/>
              <a:buChar char="•"/>
            </a:pPr>
            <a:r>
              <a:rPr lang="en-US" sz="2400" dirty="0"/>
              <a:t>Restriction of processing</a:t>
            </a:r>
          </a:p>
          <a:p>
            <a:pPr marL="285750" indent="-285750">
              <a:lnSpc>
                <a:spcPts val="2900"/>
              </a:lnSpc>
              <a:buFont typeface="Arial" panose="020B0604020202020204" pitchFamily="34" charset="0"/>
              <a:buChar char="•"/>
            </a:pPr>
            <a:r>
              <a:rPr lang="en-US" sz="2400" dirty="0"/>
              <a:t>Right to object to processing</a:t>
            </a:r>
          </a:p>
          <a:p>
            <a:pPr marL="285750" indent="-285750">
              <a:lnSpc>
                <a:spcPts val="2900"/>
              </a:lnSpc>
              <a:buFont typeface="Arial" panose="020B0604020202020204" pitchFamily="34" charset="0"/>
              <a:buChar char="•"/>
            </a:pPr>
            <a:r>
              <a:rPr lang="en-US" sz="2400" dirty="0"/>
              <a:t>Automated decision making including profiling</a:t>
            </a:r>
          </a:p>
          <a:p>
            <a:pPr>
              <a:lnSpc>
                <a:spcPts val="2900"/>
              </a:lnSpc>
            </a:pPr>
            <a:r>
              <a:rPr lang="en-US" sz="2400" dirty="0"/>
              <a:t>New Additions:</a:t>
            </a:r>
          </a:p>
          <a:p>
            <a:pPr marL="285750" indent="-285750">
              <a:lnSpc>
                <a:spcPts val="2900"/>
              </a:lnSpc>
              <a:buFont typeface="Arial" panose="020B0604020202020204" pitchFamily="34" charset="0"/>
              <a:buChar char="•"/>
            </a:pPr>
            <a:r>
              <a:rPr lang="en-US" dirty="0"/>
              <a:t>Data portability</a:t>
            </a:r>
          </a:p>
          <a:p>
            <a:pPr marL="285750" indent="-285750">
              <a:lnSpc>
                <a:spcPts val="2900"/>
              </a:lnSpc>
              <a:buFont typeface="Arial" panose="020B0604020202020204" pitchFamily="34" charset="0"/>
              <a:buChar char="•"/>
            </a:pPr>
            <a:r>
              <a:rPr lang="en-US" dirty="0"/>
              <a:t>Erasure</a:t>
            </a:r>
          </a:p>
          <a:p>
            <a:pPr marL="285750" indent="-285750">
              <a:lnSpc>
                <a:spcPts val="2900"/>
              </a:lnSpc>
              <a:buFont typeface="Arial" panose="020B0604020202020204" pitchFamily="34" charset="0"/>
              <a:buChar char="•"/>
            </a:pPr>
            <a:endParaRPr lang="en-US" sz="2400" dirty="0"/>
          </a:p>
        </p:txBody>
      </p:sp>
      <p:pic>
        <p:nvPicPr>
          <p:cNvPr id="1026" name="Picture 2" descr="C:\Users\psohw\AppData\Local\Microsoft\Windows\Temporary Internet Files\Content.IE5\FL6BCO2L\protest-155927_128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4072" y="3861049"/>
            <a:ext cx="3923928" cy="29969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9536" y="1700808"/>
            <a:ext cx="1944216" cy="1754326"/>
          </a:xfrm>
          <a:prstGeom prst="rect">
            <a:avLst/>
          </a:prstGeom>
          <a:noFill/>
        </p:spPr>
        <p:txBody>
          <a:bodyPr wrap="square" rtlCol="0">
            <a:spAutoFit/>
          </a:bodyPr>
          <a:lstStyle/>
          <a:p>
            <a:r>
              <a:rPr lang="en-US" sz="3600" b="1" dirty="0">
                <a:solidFill>
                  <a:schemeClr val="tx2"/>
                </a:solidFill>
              </a:rPr>
              <a:t>Data Subject Rights</a:t>
            </a:r>
            <a:endParaRPr lang="en-GB" sz="3600" b="1" dirty="0">
              <a:solidFill>
                <a:schemeClr val="tx2"/>
              </a:solidFill>
            </a:endParaRPr>
          </a:p>
        </p:txBody>
      </p:sp>
    </p:spTree>
    <p:extLst>
      <p:ext uri="{BB962C8B-B14F-4D97-AF65-F5344CB8AC3E}">
        <p14:creationId xmlns:p14="http://schemas.microsoft.com/office/powerpoint/2010/main" val="358161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7568" y="1628800"/>
            <a:ext cx="7632848" cy="3970318"/>
          </a:xfrm>
          <a:prstGeom prst="rect">
            <a:avLst/>
          </a:prstGeom>
          <a:noFill/>
        </p:spPr>
        <p:txBody>
          <a:bodyPr wrap="square" rtlCol="0">
            <a:spAutoFit/>
          </a:bodyPr>
          <a:lstStyle/>
          <a:p>
            <a:pPr marL="285750" indent="-285750">
              <a:buFont typeface="Arial" charset="0"/>
              <a:buChar char="•"/>
            </a:pPr>
            <a:r>
              <a:rPr lang="en-US" dirty="0"/>
              <a:t>Contractual obligations </a:t>
            </a:r>
            <a:r>
              <a:rPr lang="mr-IN" dirty="0"/>
              <a:t>–</a:t>
            </a:r>
            <a:r>
              <a:rPr lang="en-US" dirty="0"/>
              <a:t> employment contract, NDAs, supplier and processor contracts</a:t>
            </a:r>
          </a:p>
          <a:p>
            <a:pPr marL="285750" indent="-285750">
              <a:buFont typeface="Arial" charset="0"/>
              <a:buChar char="•"/>
            </a:pPr>
            <a:endParaRPr lang="en-US" dirty="0"/>
          </a:p>
          <a:p>
            <a:pPr marL="285750" indent="-285750">
              <a:buFont typeface="Arial" charset="0"/>
              <a:buChar char="•"/>
            </a:pPr>
            <a:r>
              <a:rPr lang="en-US" dirty="0"/>
              <a:t>Copyright and Intellectual Property</a:t>
            </a:r>
          </a:p>
          <a:p>
            <a:endParaRPr lang="en-US" dirty="0">
              <a:solidFill>
                <a:schemeClr val="tx2"/>
              </a:solidFill>
            </a:endParaRPr>
          </a:p>
          <a:p>
            <a:pPr marL="285750" indent="-285750">
              <a:buFont typeface="Arial" charset="0"/>
              <a:buChar char="•"/>
            </a:pPr>
            <a:r>
              <a:rPr lang="en-US" dirty="0"/>
              <a:t>Privacy and Electronic Communications Regulations (PECR) in relation to electronic marketing communications and cookies</a:t>
            </a:r>
          </a:p>
          <a:p>
            <a:endParaRPr lang="en-US" dirty="0"/>
          </a:p>
          <a:p>
            <a:pPr marL="285750" indent="-285750">
              <a:buFont typeface="Arial" charset="0"/>
              <a:buChar char="•"/>
            </a:pPr>
            <a:r>
              <a:rPr lang="en-US" dirty="0"/>
              <a:t>Human Rights Act</a:t>
            </a:r>
          </a:p>
          <a:p>
            <a:pPr marL="285750" indent="-285750">
              <a:buFont typeface="Arial" charset="0"/>
              <a:buChar char="•"/>
            </a:pPr>
            <a:endParaRPr lang="en-US" dirty="0"/>
          </a:p>
          <a:p>
            <a:pPr marL="285750" indent="-285750">
              <a:buFont typeface="Arial" charset="0"/>
              <a:buChar char="•"/>
            </a:pPr>
            <a:r>
              <a:rPr lang="en-US" dirty="0"/>
              <a:t>Filtering, monitoring, investigating complaints </a:t>
            </a:r>
            <a:r>
              <a:rPr lang="mr-IN" dirty="0"/>
              <a:t>–</a:t>
            </a:r>
            <a:r>
              <a:rPr lang="en-US" dirty="0"/>
              <a:t> legislation around pornography, offensive materials, Prevent</a:t>
            </a:r>
          </a:p>
          <a:p>
            <a:pPr marL="285750" indent="-285750">
              <a:buFont typeface="Arial" charset="0"/>
              <a:buChar char="•"/>
            </a:pPr>
            <a:endParaRPr lang="en-US" dirty="0"/>
          </a:p>
          <a:p>
            <a:pPr marL="285750" indent="-285750">
              <a:buFont typeface="Arial" charset="0"/>
              <a:buChar char="•"/>
            </a:pPr>
            <a:endParaRPr lang="en-US" dirty="0"/>
          </a:p>
        </p:txBody>
      </p:sp>
      <p:sp>
        <p:nvSpPr>
          <p:cNvPr id="4" name="TextBox 3"/>
          <p:cNvSpPr txBox="1"/>
          <p:nvPr/>
        </p:nvSpPr>
        <p:spPr>
          <a:xfrm>
            <a:off x="3584267" y="404664"/>
            <a:ext cx="6840760" cy="877163"/>
          </a:xfrm>
          <a:prstGeom prst="flowChartAlternateProcess">
            <a:avLst/>
          </a:prstGeom>
          <a:solidFill>
            <a:schemeClr val="bg2"/>
          </a:solidFill>
          <a:ln w="12700">
            <a:solidFill>
              <a:schemeClr val="accent1"/>
            </a:solidFill>
          </a:ln>
        </p:spPr>
        <p:txBody>
          <a:bodyPr vert="horz" lIns="91440" tIns="45720" rIns="91440" bIns="45720" rtlCol="0" anchor="ctr">
            <a:normAutofit fontScale="92500"/>
          </a:bodyPr>
          <a:lstStyle>
            <a:lvl1pPr algn="ctr">
              <a:spcBef>
                <a:spcPct val="0"/>
              </a:spcBef>
              <a:buNone/>
              <a:defRPr sz="3600" b="1">
                <a:solidFill>
                  <a:schemeClr val="accent1"/>
                </a:solidFill>
                <a:latin typeface="Calibri" pitchFamily="34" charset="0"/>
                <a:ea typeface="+mj-ea"/>
                <a:cs typeface="+mj-cs"/>
              </a:defRPr>
            </a:lvl1pPr>
          </a:lstStyle>
          <a:p>
            <a:r>
              <a:rPr lang="en-US" dirty="0">
                <a:solidFill>
                  <a:schemeClr val="tx2"/>
                </a:solidFill>
              </a:rPr>
              <a:t>Some other legal issues to consider</a:t>
            </a:r>
          </a:p>
        </p:txBody>
      </p:sp>
    </p:spTree>
    <p:extLst>
      <p:ext uri="{BB962C8B-B14F-4D97-AF65-F5344CB8AC3E}">
        <p14:creationId xmlns:p14="http://schemas.microsoft.com/office/powerpoint/2010/main" val="160214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47528" y="1309408"/>
            <a:ext cx="8496944" cy="5539978"/>
          </a:xfrm>
          <a:prstGeom prst="rect">
            <a:avLst/>
          </a:prstGeom>
        </p:spPr>
        <p:txBody>
          <a:bodyPr wrap="square">
            <a:spAutoFit/>
          </a:bodyPr>
          <a:lstStyle/>
          <a:p>
            <a:r>
              <a:rPr lang="en-US" sz="2400" b="1" dirty="0">
                <a:solidFill>
                  <a:prstClr val="black"/>
                </a:solidFill>
                <a:latin typeface="ArialMT" charset="0"/>
              </a:rPr>
              <a:t>Notification of security breach to ICO </a:t>
            </a:r>
            <a:r>
              <a:rPr lang="en-US" sz="2400" dirty="0">
                <a:solidFill>
                  <a:prstClr val="black"/>
                </a:solidFill>
                <a:latin typeface="ArialMT" charset="0"/>
              </a:rPr>
              <a:t>within 72 hours of becoming aware of it, unless there is minimal risk to individuals.</a:t>
            </a:r>
          </a:p>
          <a:p>
            <a:pPr lvl="1"/>
            <a:endParaRPr lang="en-US" sz="1400" dirty="0">
              <a:solidFill>
                <a:prstClr val="black"/>
              </a:solidFill>
              <a:latin typeface="ArialMT" charset="0"/>
            </a:endParaRPr>
          </a:p>
          <a:p>
            <a:pPr lvl="1"/>
            <a:r>
              <a:rPr lang="en-US" dirty="0">
                <a:solidFill>
                  <a:prstClr val="black"/>
                </a:solidFill>
                <a:latin typeface="ArialMT" charset="0"/>
              </a:rPr>
              <a:t>The report should include:</a:t>
            </a:r>
          </a:p>
          <a:p>
            <a:pPr marL="742950" lvl="1" indent="-285750">
              <a:buFont typeface="Arial" charset="0"/>
              <a:buChar char="•"/>
            </a:pPr>
            <a:r>
              <a:rPr lang="en-US" dirty="0">
                <a:solidFill>
                  <a:prstClr val="black"/>
                </a:solidFill>
                <a:latin typeface="ArialMT" charset="0"/>
              </a:rPr>
              <a:t>the nature and scale of the breach</a:t>
            </a:r>
          </a:p>
          <a:p>
            <a:pPr marL="742950" lvl="1" indent="-285750">
              <a:buFont typeface="Arial" charset="0"/>
              <a:buChar char="•"/>
            </a:pPr>
            <a:r>
              <a:rPr lang="en-US" dirty="0">
                <a:solidFill>
                  <a:prstClr val="black"/>
                </a:solidFill>
                <a:latin typeface="ArialMT" charset="0"/>
              </a:rPr>
              <a:t>the contact details for the </a:t>
            </a:r>
            <a:r>
              <a:rPr lang="en-US" dirty="0" err="1">
                <a:solidFill>
                  <a:prstClr val="black"/>
                </a:solidFill>
                <a:latin typeface="ArialMT" charset="0"/>
              </a:rPr>
              <a:t>organisation's</a:t>
            </a:r>
            <a:r>
              <a:rPr lang="en-US" dirty="0">
                <a:solidFill>
                  <a:prstClr val="black"/>
                </a:solidFill>
                <a:latin typeface="ArialMT" charset="0"/>
              </a:rPr>
              <a:t> DPO</a:t>
            </a:r>
          </a:p>
          <a:p>
            <a:pPr marL="742950" lvl="1" indent="-285750">
              <a:buFont typeface="Arial" charset="0"/>
              <a:buChar char="•"/>
            </a:pPr>
            <a:r>
              <a:rPr lang="en-US" dirty="0">
                <a:solidFill>
                  <a:prstClr val="black"/>
                </a:solidFill>
                <a:latin typeface="ArialMT" charset="0"/>
              </a:rPr>
              <a:t>potential consequences and the actions taken to </a:t>
            </a:r>
            <a:r>
              <a:rPr lang="en-US" dirty="0" err="1">
                <a:solidFill>
                  <a:prstClr val="black"/>
                </a:solidFill>
                <a:latin typeface="ArialMT" charset="0"/>
              </a:rPr>
              <a:t>minimise</a:t>
            </a:r>
            <a:r>
              <a:rPr lang="en-US" dirty="0">
                <a:solidFill>
                  <a:prstClr val="black"/>
                </a:solidFill>
                <a:latin typeface="ArialMT" charset="0"/>
              </a:rPr>
              <a:t> these.</a:t>
            </a:r>
          </a:p>
          <a:p>
            <a:pPr lvl="1"/>
            <a:endParaRPr lang="en-US" dirty="0">
              <a:solidFill>
                <a:prstClr val="black"/>
              </a:solidFill>
              <a:latin typeface="ArialMT" charset="0"/>
            </a:endParaRPr>
          </a:p>
          <a:p>
            <a:r>
              <a:rPr lang="en-US" sz="2400" b="1" dirty="0">
                <a:solidFill>
                  <a:prstClr val="black"/>
                </a:solidFill>
                <a:latin typeface="ArialMT" charset="0"/>
              </a:rPr>
              <a:t>Notification of breach to data subjects </a:t>
            </a:r>
            <a:r>
              <a:rPr lang="en-US" sz="2400" dirty="0">
                <a:solidFill>
                  <a:prstClr val="black"/>
                </a:solidFill>
                <a:latin typeface="ArialMT" charset="0"/>
              </a:rPr>
              <a:t>asap where high risk to individuals.</a:t>
            </a:r>
          </a:p>
          <a:p>
            <a:pPr lvl="1"/>
            <a:endParaRPr lang="en-US" sz="1400" dirty="0">
              <a:solidFill>
                <a:prstClr val="black"/>
              </a:solidFill>
              <a:latin typeface="ArialMT" charset="0"/>
            </a:endParaRPr>
          </a:p>
          <a:p>
            <a:pPr lvl="1"/>
            <a:r>
              <a:rPr lang="en-US" dirty="0">
                <a:solidFill>
                  <a:prstClr val="black"/>
                </a:solidFill>
                <a:latin typeface="ArialMT" charset="0"/>
              </a:rPr>
              <a:t>Not required if:</a:t>
            </a:r>
          </a:p>
          <a:p>
            <a:pPr marL="742950" lvl="1" indent="-285750">
              <a:buFont typeface="Arial" charset="0"/>
              <a:buChar char="•"/>
            </a:pPr>
            <a:r>
              <a:rPr lang="en-US" dirty="0" err="1">
                <a:solidFill>
                  <a:prstClr val="black"/>
                </a:solidFill>
                <a:latin typeface="ArialMT" charset="0"/>
              </a:rPr>
              <a:t>organisational</a:t>
            </a:r>
            <a:r>
              <a:rPr lang="en-US" dirty="0">
                <a:solidFill>
                  <a:prstClr val="black"/>
                </a:solidFill>
                <a:latin typeface="ArialMT" charset="0"/>
              </a:rPr>
              <a:t> measures are in place such as </a:t>
            </a:r>
            <a:r>
              <a:rPr lang="en-US" dirty="0" err="1">
                <a:solidFill>
                  <a:prstClr val="black"/>
                </a:solidFill>
                <a:latin typeface="ArialMT" charset="0"/>
              </a:rPr>
              <a:t>pseudonmysation</a:t>
            </a:r>
            <a:r>
              <a:rPr lang="en-US" dirty="0">
                <a:solidFill>
                  <a:prstClr val="black"/>
                </a:solidFill>
                <a:latin typeface="ArialMT" charset="0"/>
              </a:rPr>
              <a:t> or encryption</a:t>
            </a:r>
          </a:p>
          <a:p>
            <a:pPr marL="742950" lvl="1" indent="-285750">
              <a:buFont typeface="Arial" charset="0"/>
              <a:buChar char="•"/>
            </a:pPr>
            <a:r>
              <a:rPr lang="en-US" dirty="0">
                <a:solidFill>
                  <a:prstClr val="black"/>
                </a:solidFill>
                <a:latin typeface="ArialMT" charset="0"/>
              </a:rPr>
              <a:t>measures have been taken so the posed risk is unlikely to occur</a:t>
            </a:r>
          </a:p>
          <a:p>
            <a:pPr marL="742950" lvl="1" indent="-285750">
              <a:buFont typeface="Arial" charset="0"/>
              <a:buChar char="•"/>
            </a:pPr>
            <a:r>
              <a:rPr lang="en-US" dirty="0">
                <a:solidFill>
                  <a:prstClr val="black"/>
                </a:solidFill>
                <a:latin typeface="ArialMT" charset="0"/>
              </a:rPr>
              <a:t>it would take disproportionate effort; in which case a public statement should be made</a:t>
            </a:r>
            <a:endParaRPr lang="en-US" dirty="0"/>
          </a:p>
        </p:txBody>
      </p:sp>
      <p:sp>
        <p:nvSpPr>
          <p:cNvPr id="4" name="TextBox 3"/>
          <p:cNvSpPr txBox="1"/>
          <p:nvPr/>
        </p:nvSpPr>
        <p:spPr>
          <a:xfrm>
            <a:off x="3575720" y="404665"/>
            <a:ext cx="6840760" cy="877163"/>
          </a:xfrm>
          <a:prstGeom prst="flowChartAlternateProcess">
            <a:avLst/>
          </a:prstGeom>
          <a:solidFill>
            <a:schemeClr val="bg2"/>
          </a:solidFill>
          <a:ln w="12700">
            <a:solidFill>
              <a:schemeClr val="accent1"/>
            </a:solidFill>
          </a:ln>
        </p:spPr>
        <p:txBody>
          <a:bodyPr vert="horz" lIns="91440" tIns="45720" rIns="91440" bIns="45720" rtlCol="0" anchor="ctr">
            <a:normAutofit fontScale="77500" lnSpcReduction="20000"/>
          </a:bodyPr>
          <a:lstStyle>
            <a:lvl1pPr algn="ctr">
              <a:spcBef>
                <a:spcPct val="0"/>
              </a:spcBef>
              <a:buNone/>
              <a:defRPr sz="3600" b="1">
                <a:solidFill>
                  <a:schemeClr val="accent1"/>
                </a:solidFill>
                <a:latin typeface="Calibri" pitchFamily="34" charset="0"/>
                <a:ea typeface="+mj-ea"/>
                <a:cs typeface="+mj-cs"/>
              </a:defRPr>
            </a:lvl1pPr>
          </a:lstStyle>
          <a:p>
            <a:r>
              <a:rPr lang="en-GB" dirty="0">
                <a:solidFill>
                  <a:schemeClr val="tx2"/>
                </a:solidFill>
              </a:rPr>
              <a:t>GDPR Requirements - Data Breach Notification</a:t>
            </a:r>
          </a:p>
        </p:txBody>
      </p:sp>
    </p:spTree>
    <p:extLst>
      <p:ext uri="{BB962C8B-B14F-4D97-AF65-F5344CB8AC3E}">
        <p14:creationId xmlns:p14="http://schemas.microsoft.com/office/powerpoint/2010/main" val="222937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462100029"/>
              </p:ext>
            </p:extLst>
          </p:nvPr>
        </p:nvGraphicFramePr>
        <p:xfrm>
          <a:off x="5159896" y="404664"/>
          <a:ext cx="4824536" cy="6336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775520" y="1016144"/>
            <a:ext cx="3168352" cy="3170099"/>
          </a:xfrm>
          <a:prstGeom prst="rect">
            <a:avLst/>
          </a:prstGeom>
          <a:noFill/>
        </p:spPr>
        <p:txBody>
          <a:bodyPr wrap="square" rtlCol="0">
            <a:spAutoFit/>
          </a:bodyPr>
          <a:lstStyle/>
          <a:p>
            <a:pPr algn="ctr"/>
            <a:r>
              <a:rPr lang="en-GB" sz="4000" dirty="0">
                <a:solidFill>
                  <a:schemeClr val="tx2"/>
                </a:solidFill>
              </a:rPr>
              <a:t>Data Security Breach Management Procedure</a:t>
            </a:r>
          </a:p>
        </p:txBody>
      </p:sp>
    </p:spTree>
    <p:extLst>
      <p:ext uri="{BB962C8B-B14F-4D97-AF65-F5344CB8AC3E}">
        <p14:creationId xmlns:p14="http://schemas.microsoft.com/office/powerpoint/2010/main" val="103775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lendar, Date, Time, Month, Week, Planning, Pa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429001"/>
            <a:ext cx="9144000" cy="3428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919536" y="1484784"/>
            <a:ext cx="8136904" cy="2308324"/>
          </a:xfrm>
          <a:prstGeom prst="rect">
            <a:avLst/>
          </a:prstGeom>
          <a:noFill/>
        </p:spPr>
        <p:txBody>
          <a:bodyPr wrap="square" rtlCol="0">
            <a:spAutoFit/>
          </a:bodyPr>
          <a:lstStyle/>
          <a:p>
            <a:r>
              <a:rPr lang="en-US" dirty="0"/>
              <a:t>Resources:  </a:t>
            </a:r>
          </a:p>
          <a:p>
            <a:endParaRPr lang="en-US" dirty="0"/>
          </a:p>
          <a:p>
            <a:pPr marL="285750" indent="-285750">
              <a:buFont typeface="Arial" charset="0"/>
              <a:buChar char="•"/>
            </a:pPr>
            <a:r>
              <a:rPr lang="en-US" dirty="0"/>
              <a:t>Information Commissioner’s Office </a:t>
            </a:r>
            <a:r>
              <a:rPr lang="en-US" dirty="0">
                <a:hlinkClick r:id="rId4"/>
              </a:rPr>
              <a:t>https://ico.org.uk</a:t>
            </a:r>
            <a:endParaRPr lang="en-US" dirty="0"/>
          </a:p>
          <a:p>
            <a:pPr marL="285750" indent="-285750">
              <a:buFont typeface="Arial" charset="0"/>
              <a:buChar char="•"/>
            </a:pPr>
            <a:r>
              <a:rPr lang="en-US" dirty="0"/>
              <a:t>EU GDPR Portal </a:t>
            </a:r>
            <a:r>
              <a:rPr lang="en-US" dirty="0">
                <a:hlinkClick r:id="rId5"/>
              </a:rPr>
              <a:t>http://www.eugdpr.org</a:t>
            </a:r>
            <a:endParaRPr lang="en-US" dirty="0"/>
          </a:p>
          <a:p>
            <a:pPr marL="285750" indent="-285750">
              <a:buFont typeface="Arial" charset="0"/>
              <a:buChar char="•"/>
            </a:pPr>
            <a:r>
              <a:rPr lang="en-US" dirty="0"/>
              <a:t>IT Governance GDPR infographic: </a:t>
            </a:r>
            <a:r>
              <a:rPr lang="en-US" dirty="0">
                <a:hlinkClick r:id="rId6"/>
              </a:rPr>
              <a:t>https://www.itgovernance.co.uk/data-protection/eu-gdpr-infographic</a:t>
            </a:r>
            <a:endParaRPr lang="en-US" dirty="0"/>
          </a:p>
          <a:p>
            <a:endParaRPr lang="en-US" dirty="0"/>
          </a:p>
          <a:p>
            <a:endParaRPr lang="en-US" dirty="0"/>
          </a:p>
        </p:txBody>
      </p:sp>
      <p:sp>
        <p:nvSpPr>
          <p:cNvPr id="7" name="TextBox 6"/>
          <p:cNvSpPr txBox="1"/>
          <p:nvPr/>
        </p:nvSpPr>
        <p:spPr>
          <a:xfrm>
            <a:off x="3575720" y="404665"/>
            <a:ext cx="6840760" cy="877163"/>
          </a:xfrm>
          <a:prstGeom prst="flowChartAlternateProcess">
            <a:avLst/>
          </a:prstGeom>
          <a:solidFill>
            <a:schemeClr val="bg2"/>
          </a:solidFill>
          <a:ln w="12700">
            <a:solidFill>
              <a:schemeClr val="accent1"/>
            </a:solidFill>
          </a:ln>
        </p:spPr>
        <p:txBody>
          <a:bodyPr vert="horz" lIns="91440" tIns="45720" rIns="91440" bIns="45720" rtlCol="0" anchor="ctr">
            <a:normAutofit fontScale="92500"/>
          </a:bodyPr>
          <a:lstStyle>
            <a:lvl1pPr algn="ctr">
              <a:spcBef>
                <a:spcPct val="0"/>
              </a:spcBef>
              <a:buNone/>
              <a:defRPr sz="3600" b="1">
                <a:solidFill>
                  <a:schemeClr val="accent1"/>
                </a:solidFill>
                <a:latin typeface="Calibri" pitchFamily="34" charset="0"/>
                <a:ea typeface="+mj-ea"/>
                <a:cs typeface="+mj-cs"/>
              </a:defRPr>
            </a:lvl1pPr>
          </a:lstStyle>
          <a:p>
            <a:r>
              <a:rPr lang="en-GB" dirty="0">
                <a:solidFill>
                  <a:schemeClr val="tx2"/>
                </a:solidFill>
              </a:rPr>
              <a:t>GDPR</a:t>
            </a:r>
            <a:r>
              <a:rPr lang="en-GB" sz="2400" dirty="0">
                <a:solidFill>
                  <a:srgbClr val="B70D50"/>
                </a:solidFill>
              </a:rPr>
              <a:t> </a:t>
            </a:r>
            <a:r>
              <a:rPr lang="en-GB" dirty="0">
                <a:solidFill>
                  <a:schemeClr val="tx2"/>
                </a:solidFill>
              </a:rPr>
              <a:t>Implementation: </a:t>
            </a:r>
            <a:r>
              <a:rPr lang="en-GB" sz="3200" dirty="0">
                <a:solidFill>
                  <a:schemeClr val="tx2"/>
                </a:solidFill>
              </a:rPr>
              <a:t>25 May 2018</a:t>
            </a:r>
          </a:p>
        </p:txBody>
      </p:sp>
    </p:spTree>
    <p:extLst>
      <p:ext uri="{BB962C8B-B14F-4D97-AF65-F5344CB8AC3E}">
        <p14:creationId xmlns:p14="http://schemas.microsoft.com/office/powerpoint/2010/main" val="1625637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4267" y="404664"/>
            <a:ext cx="6840760" cy="877163"/>
          </a:xfrm>
          <a:prstGeom prst="flowChartAlternateProcess">
            <a:avLst/>
          </a:prstGeom>
          <a:solidFill>
            <a:schemeClr val="bg2"/>
          </a:solidFill>
          <a:ln w="12700">
            <a:solidFill>
              <a:schemeClr val="accent1"/>
            </a:solidFill>
          </a:ln>
        </p:spPr>
        <p:txBody>
          <a:bodyPr vert="horz" lIns="91440" tIns="45720" rIns="91440" bIns="45720" rtlCol="0" anchor="ctr">
            <a:normAutofit/>
          </a:bodyPr>
          <a:lstStyle>
            <a:lvl1pPr algn="ctr">
              <a:spcBef>
                <a:spcPct val="0"/>
              </a:spcBef>
              <a:buNone/>
              <a:defRPr sz="3600" b="1">
                <a:solidFill>
                  <a:schemeClr val="accent1"/>
                </a:solidFill>
                <a:latin typeface="Calibri" pitchFamily="34" charset="0"/>
                <a:ea typeface="+mj-ea"/>
                <a:cs typeface="+mj-cs"/>
              </a:defRPr>
            </a:lvl1pPr>
          </a:lstStyle>
          <a:p>
            <a:r>
              <a:rPr lang="en-US" dirty="0">
                <a:solidFill>
                  <a:schemeClr val="tx2"/>
                </a:solidFill>
              </a:rPr>
              <a:t>Is Cheating Acceptable?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1700809"/>
            <a:ext cx="4275874" cy="4819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993" y="1700808"/>
            <a:ext cx="4526755"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150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PChart" descr="A. got 0, B. got 1, C. got 0, D. got 0, "/>
          <p:cNvSpPr/>
          <p:nvPr>
            <p:custDataLst>
              <p:tags r:id="rId2"/>
            </p:custDataLst>
          </p:nvPr>
        </p:nvSpPr>
        <p:spPr>
          <a:xfrm>
            <a:off x="6032500" y="1130300"/>
            <a:ext cx="4572000" cy="5143500"/>
          </a:xfrm>
          <a:prstGeom prst="rect">
            <a:avLst/>
          </a:prstGeom>
          <a:blipFill>
            <a:blip r:embed="rId5"/>
            <a:stretch>
              <a:fillRect/>
            </a:stretch>
          </a:blip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PQuestion" title="Question Text Shape"/>
          <p:cNvSpPr>
            <a:spLocks noGrp="1"/>
          </p:cNvSpPr>
          <p:nvPr>
            <p:ph type="title"/>
          </p:nvPr>
        </p:nvSpPr>
        <p:spPr/>
        <p:txBody>
          <a:bodyPr>
            <a:normAutofit/>
          </a:bodyPr>
          <a:lstStyle/>
          <a:p>
            <a:r>
              <a:rPr lang="en-GB" dirty="0"/>
              <a:t>Member of staff's IT account hacked</a:t>
            </a:r>
          </a:p>
        </p:txBody>
      </p:sp>
      <p:sp>
        <p:nvSpPr>
          <p:cNvPr id="3" name="TPAnswers" title="Answer Text Shape"/>
          <p:cNvSpPr>
            <a:spLocks noGrp="1"/>
          </p:cNvSpPr>
          <p:nvPr>
            <p:ph type="body" idx="1"/>
            <p:custDataLst>
              <p:tags r:id="rId3"/>
            </p:custDataLst>
          </p:nvPr>
        </p:nvSpPr>
        <p:spPr>
          <a:xfrm>
            <a:off x="1775520" y="1124744"/>
            <a:ext cx="4320480" cy="5328592"/>
          </a:xfrm>
        </p:spPr>
        <p:txBody>
          <a:bodyPr>
            <a:normAutofit fontScale="92500" lnSpcReduction="20000"/>
          </a:bodyPr>
          <a:lstStyle/>
          <a:p>
            <a:pPr marL="514350" indent="-514350">
              <a:buFont typeface="Arial" pitchFamily="34" charset="0"/>
              <a:buAutoNum type="alphaUcPeriod"/>
            </a:pPr>
            <a:r>
              <a:rPr lang="en-GB" dirty="0"/>
              <a:t>Member of staff used work email for personal banking and responded to phishing email.</a:t>
            </a:r>
          </a:p>
          <a:p>
            <a:pPr marL="514350" indent="-514350">
              <a:buFont typeface="Arial" pitchFamily="34" charset="0"/>
              <a:buAutoNum type="alphaUcPeriod"/>
            </a:pPr>
            <a:r>
              <a:rPr lang="en-GB" dirty="0"/>
              <a:t>Visitor saw login details on post it note on their desk  </a:t>
            </a:r>
          </a:p>
          <a:p>
            <a:pPr marL="514350" indent="-514350">
              <a:buFont typeface="Arial" pitchFamily="34" charset="0"/>
              <a:buAutoNum type="alphaUcPeriod"/>
            </a:pPr>
            <a:r>
              <a:rPr lang="en-GB" dirty="0"/>
              <a:t>Gave out login details to PA on bus unaware that a fellow passenger recognised login as SHU</a:t>
            </a:r>
          </a:p>
          <a:p>
            <a:pPr marL="514350" indent="-514350">
              <a:buFont typeface="Arial" pitchFamily="34" charset="0"/>
              <a:buAutoNum type="alphaUcPeriod"/>
            </a:pPr>
            <a:r>
              <a:rPr lang="en-GB" dirty="0"/>
              <a:t>Someone put key logger on personal device (BYOD)</a:t>
            </a:r>
          </a:p>
        </p:txBody>
      </p:sp>
      <p:sp>
        <p:nvSpPr>
          <p:cNvPr id="5" name="TPPolling"/>
          <p:cNvSpPr/>
          <p:nvPr/>
        </p:nvSpPr>
        <p:spPr>
          <a:xfrm>
            <a:off x="1524000" y="0"/>
            <a:ext cx="12700" cy="12700"/>
          </a:xfrm>
          <a:prstGeom prst="rect">
            <a:avLst/>
          </a:prstGeom>
          <a:solidFill>
            <a:schemeClr val="accent1">
              <a:alpha val="10000"/>
            </a:scheme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83826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5"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PChart" descr="A. got 0, B. got 1, C. got 0, "/>
          <p:cNvSpPr/>
          <p:nvPr>
            <p:custDataLst>
              <p:tags r:id="rId2"/>
            </p:custDataLst>
          </p:nvPr>
        </p:nvSpPr>
        <p:spPr>
          <a:xfrm>
            <a:off x="6032500" y="1130300"/>
            <a:ext cx="4572000" cy="5143500"/>
          </a:xfrm>
          <a:prstGeom prst="rect">
            <a:avLst/>
          </a:prstGeom>
          <a:blipFill>
            <a:blip r:embed="rId5"/>
            <a:stretch>
              <a:fillRect/>
            </a:stretch>
          </a:blip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PQuestion" title="Question Text Shape"/>
          <p:cNvSpPr>
            <a:spLocks noGrp="1"/>
          </p:cNvSpPr>
          <p:nvPr>
            <p:ph type="title"/>
          </p:nvPr>
        </p:nvSpPr>
        <p:spPr/>
        <p:txBody>
          <a:bodyPr>
            <a:noAutofit/>
          </a:bodyPr>
          <a:lstStyle/>
          <a:p>
            <a:r>
              <a:rPr lang="en-GB" sz="2000" dirty="0"/>
              <a:t>Contractor is issued a day pass to a secure building.  His actions result in the theft of a laptop.  What did he do?</a:t>
            </a:r>
          </a:p>
        </p:txBody>
      </p:sp>
      <p:sp>
        <p:nvSpPr>
          <p:cNvPr id="3" name="TPAnswers" title="Answer Text Shape"/>
          <p:cNvSpPr>
            <a:spLocks noGrp="1"/>
          </p:cNvSpPr>
          <p:nvPr>
            <p:ph type="body" idx="1"/>
            <p:custDataLst>
              <p:tags r:id="rId3"/>
            </p:custDataLst>
          </p:nvPr>
        </p:nvSpPr>
        <p:spPr>
          <a:xfrm>
            <a:off x="1775520" y="1124744"/>
            <a:ext cx="4320480" cy="5328592"/>
          </a:xfrm>
        </p:spPr>
        <p:txBody>
          <a:bodyPr>
            <a:normAutofit/>
          </a:bodyPr>
          <a:lstStyle/>
          <a:p>
            <a:pPr marL="514350" indent="-514350">
              <a:spcAft>
                <a:spcPts val="1200"/>
              </a:spcAft>
              <a:buFont typeface="Arial" charset="0"/>
              <a:buAutoNum type="alphaUcPeriod"/>
            </a:pPr>
            <a:r>
              <a:rPr lang="en-GB" sz="2000" dirty="0"/>
              <a:t>Lost the pass, didn't report the loss, someone else used it to access the building</a:t>
            </a:r>
          </a:p>
          <a:p>
            <a:pPr marL="514350" indent="-514350">
              <a:spcAft>
                <a:spcPts val="1200"/>
              </a:spcAft>
              <a:buFont typeface="Arial" charset="0"/>
              <a:buAutoNum type="alphaUcPeriod"/>
            </a:pPr>
            <a:r>
              <a:rPr lang="en-GB" sz="2000" dirty="0"/>
              <a:t>Let someone tailgate him into the building</a:t>
            </a:r>
          </a:p>
          <a:p>
            <a:pPr marL="514350" indent="-514350">
              <a:spcAft>
                <a:spcPts val="1200"/>
              </a:spcAft>
              <a:buFont typeface="Arial" charset="0"/>
              <a:buAutoNum type="alphaUcPeriod"/>
            </a:pPr>
            <a:r>
              <a:rPr lang="en-GB" sz="2000" dirty="0"/>
              <a:t>'Helpfully' propped door open for delivery men which allowed thief to access building</a:t>
            </a:r>
          </a:p>
        </p:txBody>
      </p:sp>
      <p:sp>
        <p:nvSpPr>
          <p:cNvPr id="5" name="TPPolling"/>
          <p:cNvSpPr/>
          <p:nvPr/>
        </p:nvSpPr>
        <p:spPr>
          <a:xfrm>
            <a:off x="1524000" y="0"/>
            <a:ext cx="12700" cy="12700"/>
          </a:xfrm>
          <a:prstGeom prst="rect">
            <a:avLst/>
          </a:prstGeom>
          <a:solidFill>
            <a:schemeClr val="accent1">
              <a:alpha val="10000"/>
            </a:scheme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19329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5"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696" y="620688"/>
            <a:ext cx="6324600" cy="596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5879976" y="6444839"/>
            <a:ext cx="4572000" cy="276999"/>
          </a:xfrm>
          <a:prstGeom prst="rect">
            <a:avLst/>
          </a:prstGeom>
        </p:spPr>
        <p:txBody>
          <a:bodyPr>
            <a:spAutoFit/>
          </a:bodyPr>
          <a:lstStyle/>
          <a:p>
            <a:r>
              <a:rPr lang="en-GB" sz="1200" dirty="0">
                <a:hlinkClick r:id="rId4"/>
              </a:rPr>
              <a:t>https://www.bbc.co.uk/news/technology-46945642</a:t>
            </a:r>
            <a:endParaRPr lang="en-GB" sz="1200" dirty="0"/>
          </a:p>
        </p:txBody>
      </p:sp>
    </p:spTree>
    <p:extLst>
      <p:ext uri="{BB962C8B-B14F-4D97-AF65-F5344CB8AC3E}">
        <p14:creationId xmlns:p14="http://schemas.microsoft.com/office/powerpoint/2010/main" val="268270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TurningPoint</a:t>
            </a:r>
            <a:endParaRPr lang="en-GB" dirty="0"/>
          </a:p>
        </p:txBody>
      </p:sp>
      <p:sp>
        <p:nvSpPr>
          <p:cNvPr id="3" name="Text Placeholder 2"/>
          <p:cNvSpPr>
            <a:spLocks noGrp="1"/>
          </p:cNvSpPr>
          <p:nvPr>
            <p:ph type="body" idx="1"/>
          </p:nvPr>
        </p:nvSpPr>
        <p:spPr/>
        <p:txBody>
          <a:bodyPr/>
          <a:lstStyle/>
          <a:p>
            <a:pPr marL="0" indent="0">
              <a:buNone/>
            </a:pPr>
            <a:r>
              <a:rPr lang="en-US" sz="2500" dirty="0"/>
              <a:t>There are several ways as a student you can participate in voting system questions</a:t>
            </a:r>
          </a:p>
          <a:p>
            <a:pPr marL="759143" lvl="1" indent="-457200">
              <a:buFont typeface="+mj-lt"/>
              <a:buAutoNum type="arabicPeriod"/>
            </a:pPr>
            <a:r>
              <a:rPr lang="en-US" sz="2500" dirty="0"/>
              <a:t>Via a web address </a:t>
            </a:r>
            <a:r>
              <a:rPr lang="en-US" sz="2500" dirty="0">
                <a:solidFill>
                  <a:srgbClr val="FF0000"/>
                </a:solidFill>
                <a:hlinkClick r:id="rId2"/>
              </a:rPr>
              <a:t>https://responseware.eu</a:t>
            </a:r>
            <a:r>
              <a:rPr lang="en-GB" sz="2500" dirty="0"/>
              <a:t>  </a:t>
            </a:r>
          </a:p>
          <a:p>
            <a:pPr marL="759143" lvl="1" indent="-457200">
              <a:buFont typeface="+mj-lt"/>
              <a:buAutoNum type="arabicPeriod"/>
            </a:pPr>
            <a:r>
              <a:rPr lang="en-US" sz="2500" dirty="0"/>
              <a:t>By downloading the “</a:t>
            </a:r>
            <a:r>
              <a:rPr lang="en-US" sz="2500" dirty="0" err="1"/>
              <a:t>TurningPoint</a:t>
            </a:r>
            <a:r>
              <a:rPr lang="en-US" sz="2500" dirty="0"/>
              <a:t>” app </a:t>
            </a:r>
            <a:br>
              <a:rPr lang="en-US" sz="2500" dirty="0"/>
            </a:br>
            <a:r>
              <a:rPr lang="en-US" sz="2500" dirty="0"/>
              <a:t>from the Apple Store (iPhone/iPad) or </a:t>
            </a:r>
            <a:br>
              <a:rPr lang="en-US" sz="2500" dirty="0"/>
            </a:br>
            <a:r>
              <a:rPr lang="en-US" sz="2500" dirty="0"/>
              <a:t>Play Store (Android)</a:t>
            </a:r>
            <a:endParaRPr lang="en-US" sz="2500" dirty="0">
              <a:solidFill>
                <a:srgbClr val="0070C0"/>
              </a:solidFill>
              <a:hlinkClick r:id="rId2"/>
            </a:endParaRPr>
          </a:p>
          <a:p>
            <a:endParaRPr lang="en-US" dirty="0">
              <a:solidFill>
                <a:srgbClr val="0070C0"/>
              </a:solidFill>
              <a:hlinkClick r:id="rId2"/>
            </a:endParaRPr>
          </a:p>
          <a:p>
            <a:pPr marL="0" indent="0">
              <a:buNone/>
            </a:pPr>
            <a:r>
              <a:rPr lang="en-GB" dirty="0"/>
              <a:t>Session ID - PEPD2019</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128" y="3789040"/>
            <a:ext cx="2857500" cy="2857500"/>
          </a:xfrm>
          <a:prstGeom prst="rect">
            <a:avLst/>
          </a:prstGeom>
        </p:spPr>
      </p:pic>
    </p:spTree>
    <p:extLst>
      <p:ext uri="{BB962C8B-B14F-4D97-AF65-F5344CB8AC3E}">
        <p14:creationId xmlns:p14="http://schemas.microsoft.com/office/powerpoint/2010/main" val="121007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8982" y="31649"/>
            <a:ext cx="6409019" cy="5440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631504" y="5885893"/>
            <a:ext cx="2376264" cy="1015663"/>
          </a:xfrm>
          <a:prstGeom prst="rect">
            <a:avLst/>
          </a:prstGeom>
        </p:spPr>
        <p:txBody>
          <a:bodyPr wrap="square">
            <a:spAutoFit/>
          </a:bodyPr>
          <a:lstStyle/>
          <a:p>
            <a:r>
              <a:rPr lang="en-GB" sz="1200" dirty="0">
                <a:hlinkClick r:id="rId3"/>
              </a:rPr>
              <a:t>https://news.sky.com/story/mps-call-for-ethics-code-to-tackle-fake-news-and-harmful-content-on-facebook-and-twitter-11640821</a:t>
            </a:r>
            <a:endParaRPr lang="en-GB" sz="1200" dirty="0"/>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529" y="5428692"/>
            <a:ext cx="17240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3380" y="4958658"/>
            <a:ext cx="6364621" cy="1899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462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0896" y="5949281"/>
            <a:ext cx="2620888" cy="461665"/>
          </a:xfrm>
          <a:prstGeom prst="rect">
            <a:avLst/>
          </a:prstGeom>
        </p:spPr>
        <p:txBody>
          <a:bodyPr wrap="square">
            <a:spAutoFit/>
          </a:bodyPr>
          <a:lstStyle/>
          <a:p>
            <a:r>
              <a:rPr lang="en-GB" sz="1200" dirty="0">
                <a:hlinkClick r:id="rId2"/>
              </a:rPr>
              <a:t>https://www.bbc.co.uk/news/technology-48214293</a:t>
            </a:r>
            <a:endParaRPr lang="en-GB" sz="12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832" y="17818"/>
            <a:ext cx="5725044" cy="6789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213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51984" y="6453337"/>
            <a:ext cx="4572000" cy="276999"/>
          </a:xfrm>
          <a:prstGeom prst="rect">
            <a:avLst/>
          </a:prstGeom>
        </p:spPr>
        <p:txBody>
          <a:bodyPr>
            <a:spAutoFit/>
          </a:bodyPr>
          <a:lstStyle/>
          <a:p>
            <a:r>
              <a:rPr lang="en-GB" sz="1200" dirty="0">
                <a:hlinkClick r:id="rId2"/>
              </a:rPr>
              <a:t>https://www.bbc.co.uk/news/technology-47826946</a:t>
            </a:r>
            <a:endParaRPr lang="en-GB" sz="12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208" y="18960"/>
            <a:ext cx="5563129" cy="6443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333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Richard </a:t>
            </a:r>
            <a:r>
              <a:rPr lang="en-GB" dirty="0" err="1"/>
              <a:t>O’Dwyer</a:t>
            </a:r>
            <a:endParaRPr lang="en-GB" dirty="0"/>
          </a:p>
        </p:txBody>
      </p:sp>
      <p:sp>
        <p:nvSpPr>
          <p:cNvPr id="3" name="Content Placeholder 2"/>
          <p:cNvSpPr>
            <a:spLocks noGrp="1"/>
          </p:cNvSpPr>
          <p:nvPr>
            <p:ph idx="1"/>
          </p:nvPr>
        </p:nvSpPr>
        <p:spPr>
          <a:xfrm>
            <a:off x="1631504" y="1124744"/>
            <a:ext cx="6408712" cy="5733256"/>
          </a:xfrm>
        </p:spPr>
        <p:txBody>
          <a:bodyPr>
            <a:normAutofit/>
          </a:bodyPr>
          <a:lstStyle/>
          <a:p>
            <a:r>
              <a:rPr lang="en-GB" sz="2400" dirty="0"/>
              <a:t>Born in UK in 1988</a:t>
            </a:r>
          </a:p>
          <a:p>
            <a:r>
              <a:rPr lang="en-GB" sz="2400" dirty="0"/>
              <a:t>Created website </a:t>
            </a:r>
            <a:r>
              <a:rPr lang="en-GB" sz="2400" dirty="0" err="1"/>
              <a:t>TVShack</a:t>
            </a:r>
            <a:r>
              <a:rPr lang="en-GB" sz="2400" dirty="0"/>
              <a:t> in 2007</a:t>
            </a:r>
          </a:p>
          <a:p>
            <a:pPr lvl="1"/>
            <a:r>
              <a:rPr lang="en-GB" sz="2000" dirty="0"/>
              <a:t> indexed links to movies, music, TV</a:t>
            </a:r>
          </a:p>
          <a:p>
            <a:r>
              <a:rPr lang="en-GB" sz="2400" dirty="0"/>
              <a:t>Domain seized by US Customs in 2011 violating US copyright law</a:t>
            </a:r>
          </a:p>
          <a:p>
            <a:r>
              <a:rPr lang="en-GB" sz="2400" dirty="0"/>
              <a:t>Faced maximum of 10 years imprisonment </a:t>
            </a:r>
          </a:p>
          <a:p>
            <a:pPr lvl="1"/>
            <a:r>
              <a:rPr lang="en-GB" sz="2000" dirty="0"/>
              <a:t>criminal copyright infringement and conspiracy to commit criminal copyright infringement</a:t>
            </a:r>
          </a:p>
          <a:p>
            <a:r>
              <a:rPr lang="en-GB" sz="2400" dirty="0"/>
              <a:t>Sheffield Hallam University student</a:t>
            </a:r>
          </a:p>
          <a:p>
            <a:r>
              <a:rPr lang="en-GB" sz="2400" dirty="0"/>
              <a:t>Request to extradite to US approved by Home Secretary in May 2012</a:t>
            </a:r>
          </a:p>
          <a:p>
            <a:r>
              <a:rPr lang="en-GB" sz="2400" dirty="0"/>
              <a:t>November 2012 agreed to “deferred</a:t>
            </a:r>
            <a:br>
              <a:rPr lang="en-GB" sz="2400" dirty="0"/>
            </a:br>
            <a:r>
              <a:rPr lang="en-GB" sz="2400" dirty="0"/>
              <a:t>prosecution” plead guilty to lesser offence</a:t>
            </a:r>
          </a:p>
          <a:p>
            <a:pPr lvl="1"/>
            <a:r>
              <a:rPr lang="en-GB" sz="2000" dirty="0"/>
              <a:t>£10K fine and promise to not do it again!</a:t>
            </a:r>
          </a:p>
          <a:p>
            <a:endParaRPr lang="en-GB" sz="2400" dirty="0"/>
          </a:p>
        </p:txBody>
      </p:sp>
      <p:pic>
        <p:nvPicPr>
          <p:cNvPr id="6146" name="Picture 2" descr="Image result for richard odwyer">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7692" y="1052736"/>
            <a:ext cx="1708788" cy="2489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7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Aaron Schwartz</a:t>
            </a:r>
          </a:p>
        </p:txBody>
      </p:sp>
      <p:sp>
        <p:nvSpPr>
          <p:cNvPr id="3" name="Content Placeholder 2"/>
          <p:cNvSpPr>
            <a:spLocks noGrp="1"/>
          </p:cNvSpPr>
          <p:nvPr>
            <p:ph idx="1"/>
          </p:nvPr>
        </p:nvSpPr>
        <p:spPr>
          <a:xfrm>
            <a:off x="1703512" y="1124744"/>
            <a:ext cx="5976664" cy="5544616"/>
          </a:xfrm>
        </p:spPr>
        <p:txBody>
          <a:bodyPr>
            <a:normAutofit lnSpcReduction="10000"/>
          </a:bodyPr>
          <a:lstStyle/>
          <a:p>
            <a:r>
              <a:rPr lang="en-GB" sz="2400" dirty="0"/>
              <a:t>Born in USA in 1986</a:t>
            </a:r>
          </a:p>
          <a:p>
            <a:pPr lvl="1"/>
            <a:r>
              <a:rPr lang="en-GB" sz="2000" dirty="0"/>
              <a:t>Co-developer of RSS &amp; Markdown (age 14)</a:t>
            </a:r>
          </a:p>
          <a:p>
            <a:pPr lvl="1"/>
            <a:r>
              <a:rPr lang="en-GB" sz="2000" dirty="0"/>
              <a:t>Coder for Creative Commons (age 15)</a:t>
            </a:r>
          </a:p>
          <a:p>
            <a:pPr lvl="1"/>
            <a:r>
              <a:rPr lang="en-GB" sz="2000" dirty="0"/>
              <a:t>Co-founder of Reddit/</a:t>
            </a:r>
            <a:r>
              <a:rPr lang="en-GB" sz="2000" dirty="0" err="1"/>
              <a:t>Infogami</a:t>
            </a:r>
            <a:r>
              <a:rPr lang="en-GB" sz="2000" dirty="0"/>
              <a:t> (age 19) </a:t>
            </a:r>
          </a:p>
          <a:p>
            <a:pPr lvl="1"/>
            <a:r>
              <a:rPr lang="en-GB" sz="2000" dirty="0"/>
              <a:t>Founder of Demand Progress (age 24)</a:t>
            </a:r>
          </a:p>
          <a:p>
            <a:r>
              <a:rPr lang="en-GB" sz="2400" dirty="0"/>
              <a:t>Arrested in 2011 for “simultaneously” downloading academic articles from JSTOR on MIT campus</a:t>
            </a:r>
          </a:p>
          <a:p>
            <a:pPr lvl="1"/>
            <a:r>
              <a:rPr lang="en-GB" sz="2000" dirty="0"/>
              <a:t>2 counts of wire fraud and 11 violations of Computer Fraud and Abuse Act</a:t>
            </a:r>
          </a:p>
          <a:p>
            <a:pPr lvl="1"/>
            <a:r>
              <a:rPr lang="en-GB" sz="2000" dirty="0"/>
              <a:t>Maximum penalty $1million fine and 50 </a:t>
            </a:r>
            <a:r>
              <a:rPr lang="en-GB" sz="2000" dirty="0" err="1"/>
              <a:t>yrs</a:t>
            </a:r>
            <a:r>
              <a:rPr lang="en-GB" sz="2000" dirty="0"/>
              <a:t> imprisonment</a:t>
            </a:r>
          </a:p>
          <a:p>
            <a:r>
              <a:rPr lang="en-GB" sz="2400" dirty="0"/>
              <a:t>Committed suicide on 11 Jan 2013, at age 26</a:t>
            </a:r>
          </a:p>
          <a:p>
            <a:r>
              <a:rPr lang="en-GB" sz="2400" dirty="0">
                <a:hlinkClick r:id="rId2"/>
              </a:rPr>
              <a:t>The Internet’s Own Boy (The Story of Aaron Schwartz)</a:t>
            </a:r>
            <a:endParaRPr lang="en-GB" sz="2400" dirty="0"/>
          </a:p>
        </p:txBody>
      </p:sp>
      <p:pic>
        <p:nvPicPr>
          <p:cNvPr id="2050" name="Picture 2" descr="http://a3.files.biography.com/image/upload/c_fill,cs_srgb,dpr_1.0,g_face,h_300,q_80,w_300/MTIxNDI3MjkzNjQwNjg5MTY1.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3380" y="1196752"/>
            <a:ext cx="2592288" cy="25922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862231" y="4032489"/>
            <a:ext cx="2592288" cy="2616101"/>
          </a:xfrm>
          <a:prstGeom prst="rect">
            <a:avLst/>
          </a:prstGeom>
          <a:noFill/>
        </p:spPr>
        <p:txBody>
          <a:bodyPr wrap="square" rtlCol="0">
            <a:spAutoFit/>
          </a:bodyPr>
          <a:lstStyle/>
          <a:p>
            <a:r>
              <a:rPr lang="en-GB" sz="2000" b="1" dirty="0"/>
              <a:t>Aaron’s Law</a:t>
            </a:r>
          </a:p>
          <a:p>
            <a:r>
              <a:rPr lang="en-GB" dirty="0"/>
              <a:t>Proposed amendments in 2013 to CFAA to exclude “Terms of Service” from felony offence were stalled in 2014 allegedly to protect Oracle’s financial interests</a:t>
            </a:r>
          </a:p>
        </p:txBody>
      </p:sp>
    </p:spTree>
    <p:extLst>
      <p:ext uri="{BB962C8B-B14F-4D97-AF65-F5344CB8AC3E}">
        <p14:creationId xmlns:p14="http://schemas.microsoft.com/office/powerpoint/2010/main" val="113975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allAtOnce"/>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Ryan </a:t>
            </a:r>
            <a:r>
              <a:rPr lang="en-GB" dirty="0" err="1"/>
              <a:t>Ackroyd</a:t>
            </a:r>
            <a:endParaRPr lang="en-GB" dirty="0"/>
          </a:p>
        </p:txBody>
      </p:sp>
      <p:sp>
        <p:nvSpPr>
          <p:cNvPr id="3" name="Content Placeholder 2"/>
          <p:cNvSpPr>
            <a:spLocks noGrp="1"/>
          </p:cNvSpPr>
          <p:nvPr>
            <p:ph idx="1"/>
          </p:nvPr>
        </p:nvSpPr>
        <p:spPr>
          <a:xfrm>
            <a:off x="1631504" y="1124744"/>
            <a:ext cx="5544616" cy="5480992"/>
          </a:xfrm>
        </p:spPr>
        <p:txBody>
          <a:bodyPr>
            <a:normAutofit fontScale="85000" lnSpcReduction="20000"/>
          </a:bodyPr>
          <a:lstStyle/>
          <a:p>
            <a:pPr lvl="0"/>
            <a:r>
              <a:rPr lang="en-GB" dirty="0"/>
              <a:t>Aka “Kayla” and “</a:t>
            </a:r>
            <a:r>
              <a:rPr lang="en-GB" dirty="0" err="1"/>
              <a:t>Lolspoon</a:t>
            </a:r>
            <a:r>
              <a:rPr lang="en-GB" dirty="0"/>
              <a:t>” </a:t>
            </a:r>
            <a:r>
              <a:rPr lang="en-GB" dirty="0" err="1"/>
              <a:t>Lulzsec</a:t>
            </a:r>
            <a:r>
              <a:rPr lang="en-GB" dirty="0"/>
              <a:t> hacker</a:t>
            </a:r>
          </a:p>
          <a:p>
            <a:pPr lvl="0"/>
            <a:r>
              <a:rPr lang="en-GB" dirty="0"/>
              <a:t>During “50 Days of </a:t>
            </a:r>
            <a:r>
              <a:rPr lang="en-GB" dirty="0" err="1"/>
              <a:t>Lulz</a:t>
            </a:r>
            <a:r>
              <a:rPr lang="en-GB" dirty="0"/>
              <a:t>” in 2011 hacked Booz Allen, CIA, FBI, SOCA, AT&amp;T, US Navy, Fox.com, Sony, amongst others</a:t>
            </a:r>
          </a:p>
          <a:p>
            <a:pPr lvl="0"/>
            <a:r>
              <a:rPr lang="en-GB" dirty="0"/>
              <a:t>Retaliated against PayPal, VISA, MasterCard stopping payments to </a:t>
            </a:r>
            <a:r>
              <a:rPr lang="en-GB" dirty="0" err="1"/>
              <a:t>Wikileaks</a:t>
            </a:r>
            <a:endParaRPr lang="en-GB" dirty="0"/>
          </a:p>
          <a:p>
            <a:pPr lvl="0"/>
            <a:r>
              <a:rPr lang="en-GB" dirty="0"/>
              <a:t>Arrested in 2011 sentenced in 2013 to 30 months</a:t>
            </a:r>
          </a:p>
          <a:p>
            <a:r>
              <a:rPr lang="en-GB" dirty="0">
                <a:hlinkClick r:id="rId2"/>
              </a:rPr>
              <a:t>Dr David Day</a:t>
            </a:r>
            <a:r>
              <a:rPr lang="en-GB" dirty="0"/>
              <a:t>, from SHU helped </a:t>
            </a:r>
            <a:r>
              <a:rPr lang="en-GB" dirty="0" err="1"/>
              <a:t>convinct</a:t>
            </a:r>
            <a:r>
              <a:rPr lang="en-GB" dirty="0"/>
              <a:t> co-offenders </a:t>
            </a:r>
            <a:r>
              <a:rPr lang="en-GB" dirty="0">
                <a:hlinkClick r:id="rId3"/>
              </a:rPr>
              <a:t>“</a:t>
            </a:r>
            <a:r>
              <a:rPr lang="en-GB" dirty="0" err="1">
                <a:hlinkClick r:id="rId3"/>
              </a:rPr>
              <a:t>Tflow</a:t>
            </a:r>
            <a:r>
              <a:rPr lang="en-GB" dirty="0">
                <a:hlinkClick r:id="rId3"/>
              </a:rPr>
              <a:t>” and “Topiary”</a:t>
            </a:r>
            <a:endParaRPr lang="en-GB" dirty="0"/>
          </a:p>
          <a:p>
            <a:pPr lvl="0"/>
            <a:r>
              <a:rPr lang="en-GB" dirty="0"/>
              <a:t>Studied MSc Computer Security &amp; Forensics here at SHU</a:t>
            </a:r>
          </a:p>
          <a:p>
            <a:pPr lvl="0"/>
            <a:endParaRPr lang="en-GB" dirty="0"/>
          </a:p>
          <a:p>
            <a:pPr lvl="0"/>
            <a:endParaRPr lang="en-GB" dirty="0"/>
          </a:p>
        </p:txBody>
      </p:sp>
      <p:sp>
        <p:nvSpPr>
          <p:cNvPr id="5" name="Rounded Rectangle 4">
            <a:hlinkClick r:id="rId4"/>
          </p:cNvPr>
          <p:cNvSpPr/>
          <p:nvPr/>
        </p:nvSpPr>
        <p:spPr>
          <a:xfrm>
            <a:off x="7248128" y="1052736"/>
            <a:ext cx="3055324" cy="1965482"/>
          </a:xfrm>
          <a:prstGeom prst="roundRect">
            <a:avLst/>
          </a:prstGeom>
          <a:blipFill rotWithShape="1">
            <a:blip r:embed="rId5"/>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 name="Content Placeholder 2"/>
          <p:cNvSpPr txBox="1">
            <a:spLocks/>
          </p:cNvSpPr>
          <p:nvPr/>
        </p:nvSpPr>
        <p:spPr>
          <a:xfrm>
            <a:off x="7094744" y="3068960"/>
            <a:ext cx="3465752" cy="266429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600" dirty="0"/>
              <a:t>"For me, it wasn't about stealing people's information, I just wanted to show people how flawed their so-called secure systems are… I'm like Jiminy Cricket, only when you don't listen I'd hit you really hard with my tiny umbrella so you'd do the right thing," </a:t>
            </a:r>
          </a:p>
        </p:txBody>
      </p:sp>
      <p:pic>
        <p:nvPicPr>
          <p:cNvPr id="3074" name="Picture 2" descr="http://cdn.slashgear.com/wp-content/uploads/2013/11/anonee-moose-580x362.jpg">
            <a:hlinkClick r:id="rId3"/>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6120" y="5202219"/>
            <a:ext cx="2520320" cy="1573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304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allAtOnce"/>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ular Callout 3"/>
          <p:cNvSpPr/>
          <p:nvPr/>
        </p:nvSpPr>
        <p:spPr>
          <a:xfrm>
            <a:off x="4223792" y="692696"/>
            <a:ext cx="6120680" cy="2592288"/>
          </a:xfrm>
          <a:prstGeom prst="wedgeRoundRectCallout">
            <a:avLst>
              <a:gd name="adj1" fmla="val -66822"/>
              <a:gd name="adj2" fmla="val 81312"/>
              <a:gd name="adj3" fmla="val 1666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2" name="TextBox 1"/>
          <p:cNvSpPr txBox="1"/>
          <p:nvPr/>
        </p:nvSpPr>
        <p:spPr>
          <a:xfrm>
            <a:off x="4439424" y="1160921"/>
            <a:ext cx="5688632" cy="1655838"/>
          </a:xfrm>
          <a:prstGeom prst="rect">
            <a:avLst/>
          </a:prstGeom>
          <a:noFill/>
        </p:spPr>
        <p:txBody>
          <a:bodyPr wrap="square" rtlCol="0">
            <a:spAutoFit/>
          </a:bodyPr>
          <a:lstStyle/>
          <a:p>
            <a:pPr algn="ctr"/>
            <a:r>
              <a:rPr lang="en-GB" sz="4000" b="1" dirty="0">
                <a:solidFill>
                  <a:schemeClr val="bg1"/>
                </a:solidFill>
              </a:rPr>
              <a:t>Do you know what</a:t>
            </a:r>
          </a:p>
          <a:p>
            <a:pPr algn="ctr"/>
            <a:r>
              <a:rPr lang="en-GB" sz="4000" b="1" dirty="0">
                <a:solidFill>
                  <a:schemeClr val="bg1"/>
                </a:solidFill>
              </a:rPr>
              <a:t>'personal data' is?</a:t>
            </a:r>
          </a:p>
          <a:p>
            <a:pPr>
              <a:spcBef>
                <a:spcPct val="20000"/>
              </a:spcBef>
            </a:pPr>
            <a:endParaRPr lang="en-GB" dirty="0"/>
          </a:p>
        </p:txBody>
      </p:sp>
      <p:pic>
        <p:nvPicPr>
          <p:cNvPr id="3" name="Picture 2" descr="C:\Webcache\Temporary Internet Files\Content.IE5\HHP5Q4IF\MC900078622[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6120" y="2852937"/>
            <a:ext cx="1440185" cy="3714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158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PChart" descr="A. got 0, B. got 0, C. got 0, D. got 1, "/>
          <p:cNvSpPr/>
          <p:nvPr>
            <p:custDataLst>
              <p:tags r:id="rId2"/>
            </p:custDataLst>
          </p:nvPr>
        </p:nvSpPr>
        <p:spPr>
          <a:xfrm>
            <a:off x="6000722" y="2492896"/>
            <a:ext cx="4127727" cy="4104456"/>
          </a:xfrm>
          <a:prstGeom prst="rect">
            <a:avLst/>
          </a:prstGeom>
          <a:blipFill>
            <a:blip r:embed="rId5"/>
            <a:stretch>
              <a:fillRect/>
            </a:stretch>
          </a:blip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PQuestion" title="Question Text Shape"/>
          <p:cNvSpPr>
            <a:spLocks noGrp="1"/>
          </p:cNvSpPr>
          <p:nvPr>
            <p:ph type="title"/>
          </p:nvPr>
        </p:nvSpPr>
        <p:spPr>
          <a:xfrm>
            <a:off x="1775520" y="1052736"/>
            <a:ext cx="8712968" cy="1224136"/>
          </a:xfrm>
        </p:spPr>
        <p:txBody>
          <a:bodyPr>
            <a:normAutofit fontScale="90000"/>
          </a:bodyPr>
          <a:lstStyle/>
          <a:p>
            <a:r>
              <a:rPr lang="en-GB" dirty="0"/>
              <a:t>Which of the following statements is true?</a:t>
            </a:r>
            <a:br>
              <a:rPr lang="en-GB" dirty="0"/>
            </a:br>
            <a:br>
              <a:rPr lang="en-GB" sz="1800" dirty="0"/>
            </a:br>
            <a:r>
              <a:rPr lang="en-GB" dirty="0"/>
              <a:t>Personal data may be contained in:</a:t>
            </a:r>
          </a:p>
        </p:txBody>
      </p:sp>
      <p:sp>
        <p:nvSpPr>
          <p:cNvPr id="3" name="TPAnswers" title="Answer Text Shape"/>
          <p:cNvSpPr>
            <a:spLocks noGrp="1"/>
          </p:cNvSpPr>
          <p:nvPr>
            <p:ph type="body" idx="1"/>
            <p:custDataLst>
              <p:tags r:id="rId3"/>
            </p:custDataLst>
          </p:nvPr>
        </p:nvSpPr>
        <p:spPr>
          <a:xfrm>
            <a:off x="1702119" y="2492896"/>
            <a:ext cx="4320480" cy="4140944"/>
          </a:xfrm>
        </p:spPr>
        <p:txBody>
          <a:bodyPr/>
          <a:lstStyle/>
          <a:p>
            <a:pPr marL="514350" indent="-514350">
              <a:spcAft>
                <a:spcPts val="600"/>
              </a:spcAft>
              <a:buFont typeface="Arial" charset="0"/>
              <a:buAutoNum type="alphaUcPeriod"/>
            </a:pPr>
            <a:r>
              <a:rPr lang="en-GB" dirty="0"/>
              <a:t>Data held on a computer or computer system only</a:t>
            </a:r>
          </a:p>
          <a:p>
            <a:pPr marL="514350" indent="-514350">
              <a:spcAft>
                <a:spcPts val="600"/>
              </a:spcAft>
              <a:buFont typeface="Arial" charset="0"/>
              <a:buAutoNum type="alphaUcPeriod"/>
            </a:pPr>
            <a:r>
              <a:rPr lang="en-GB" dirty="0"/>
              <a:t>All electronic records but not emails</a:t>
            </a:r>
          </a:p>
          <a:p>
            <a:pPr marL="514350" indent="-514350">
              <a:spcAft>
                <a:spcPts val="600"/>
              </a:spcAft>
              <a:buFont typeface="Arial" charset="0"/>
              <a:buAutoNum type="alphaUcPeriod"/>
            </a:pPr>
            <a:r>
              <a:rPr lang="en-GB" dirty="0"/>
              <a:t>All written data but not images/photos</a:t>
            </a:r>
          </a:p>
          <a:p>
            <a:pPr marL="514350" indent="-514350">
              <a:spcAft>
                <a:spcPts val="600"/>
              </a:spcAft>
              <a:buFont typeface="Arial" charset="0"/>
              <a:buAutoNum type="alphaUcPeriod"/>
            </a:pPr>
            <a:r>
              <a:rPr lang="en-GB" dirty="0"/>
              <a:t>All recorded media</a:t>
            </a:r>
          </a:p>
        </p:txBody>
      </p:sp>
      <p:sp>
        <p:nvSpPr>
          <p:cNvPr id="5" name="TPPolling"/>
          <p:cNvSpPr/>
          <p:nvPr/>
        </p:nvSpPr>
        <p:spPr>
          <a:xfrm>
            <a:off x="1524000" y="0"/>
            <a:ext cx="12700" cy="12700"/>
          </a:xfrm>
          <a:prstGeom prst="rect">
            <a:avLst/>
          </a:prstGeom>
          <a:solidFill>
            <a:schemeClr val="accent1">
              <a:alpha val="10000"/>
            </a:scheme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36401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p:cNvGraphicFramePr>
          <p:nvPr>
            <p:extLst>
              <p:ext uri="{D42A27DB-BD31-4B8C-83A1-F6EECF244321}">
                <p14:modId xmlns:p14="http://schemas.microsoft.com/office/powerpoint/2010/main" val="1787267090"/>
              </p:ext>
            </p:extLst>
          </p:nvPr>
        </p:nvGraphicFramePr>
        <p:xfrm>
          <a:off x="1847528" y="1700808"/>
          <a:ext cx="8568952" cy="4968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3575720" y="404665"/>
            <a:ext cx="6840760" cy="877163"/>
          </a:xfrm>
          <a:prstGeom prst="flowChartAlternateProcess">
            <a:avLst/>
          </a:prstGeom>
          <a:solidFill>
            <a:schemeClr val="bg2"/>
          </a:solidFill>
          <a:ln w="12700">
            <a:solidFill>
              <a:schemeClr val="accent1"/>
            </a:solidFill>
          </a:ln>
        </p:spPr>
        <p:txBody>
          <a:bodyPr vert="horz" lIns="91440" tIns="45720" rIns="91440" bIns="45720" rtlCol="0" anchor="ctr">
            <a:normAutofit fontScale="77500" lnSpcReduction="20000"/>
          </a:bodyPr>
          <a:lstStyle>
            <a:lvl1pPr algn="ctr">
              <a:spcBef>
                <a:spcPct val="0"/>
              </a:spcBef>
              <a:buNone/>
              <a:defRPr sz="3600" b="1">
                <a:solidFill>
                  <a:schemeClr val="accent1"/>
                </a:solidFill>
                <a:latin typeface="Calibri" pitchFamily="34" charset="0"/>
                <a:ea typeface="+mj-ea"/>
                <a:cs typeface="+mj-cs"/>
              </a:defRPr>
            </a:lvl1pPr>
          </a:lstStyle>
          <a:p>
            <a:r>
              <a:rPr lang="en-GB" dirty="0"/>
              <a:t>Characteristics of Personal Data</a:t>
            </a:r>
          </a:p>
          <a:p>
            <a:r>
              <a:rPr lang="en-GB" dirty="0"/>
              <a:t>How do you decide if data is personal?</a:t>
            </a:r>
          </a:p>
        </p:txBody>
      </p:sp>
      <p:sp>
        <p:nvSpPr>
          <p:cNvPr id="3" name="TextBox 2"/>
          <p:cNvSpPr txBox="1"/>
          <p:nvPr/>
        </p:nvSpPr>
        <p:spPr>
          <a:xfrm>
            <a:off x="1991544" y="1988841"/>
            <a:ext cx="7056784" cy="2031325"/>
          </a:xfrm>
          <a:prstGeom prst="rect">
            <a:avLst/>
          </a:prstGeom>
          <a:noFill/>
        </p:spPr>
        <p:txBody>
          <a:bodyPr wrap="square" rtlCol="0">
            <a:spAutoFit/>
          </a:bodyPr>
          <a:lstStyle/>
          <a:p>
            <a:pPr lvl="0"/>
            <a:r>
              <a:rPr lang="en-GB" sz="2400" dirty="0">
                <a:solidFill>
                  <a:schemeClr val="bg1"/>
                </a:solidFill>
              </a:rPr>
              <a:t>Can you identify a living individual from the data?</a:t>
            </a:r>
          </a:p>
          <a:p>
            <a:pPr lvl="1"/>
            <a:endParaRPr lang="en-GB" sz="1200" dirty="0">
              <a:solidFill>
                <a:schemeClr val="bg1"/>
              </a:solidFill>
            </a:endParaRPr>
          </a:p>
          <a:p>
            <a:pPr marL="742950" lvl="1" indent="-285750">
              <a:buFont typeface="Arial" charset="0"/>
              <a:buChar char="•"/>
            </a:pPr>
            <a:r>
              <a:rPr lang="en-GB" dirty="0">
                <a:solidFill>
                  <a:schemeClr val="bg1"/>
                </a:solidFill>
              </a:rPr>
              <a:t>Name</a:t>
            </a:r>
          </a:p>
          <a:p>
            <a:pPr marL="742950" lvl="1" indent="-285750">
              <a:buFont typeface="Arial" charset="0"/>
              <a:buChar char="•"/>
            </a:pPr>
            <a:r>
              <a:rPr lang="en-GB" dirty="0">
                <a:solidFill>
                  <a:schemeClr val="bg1"/>
                </a:solidFill>
              </a:rPr>
              <a:t>Unique identifier</a:t>
            </a:r>
          </a:p>
          <a:p>
            <a:pPr marL="742950" lvl="1" indent="-285750">
              <a:buFont typeface="Arial" charset="0"/>
              <a:buChar char="•"/>
            </a:pPr>
            <a:r>
              <a:rPr lang="en-GB" dirty="0">
                <a:solidFill>
                  <a:schemeClr val="bg1"/>
                </a:solidFill>
              </a:rPr>
              <a:t>Description</a:t>
            </a:r>
          </a:p>
          <a:p>
            <a:pPr marL="742950" lvl="1" indent="-285750">
              <a:buFont typeface="Arial" charset="0"/>
              <a:buChar char="•"/>
            </a:pPr>
            <a:r>
              <a:rPr lang="en-GB" dirty="0">
                <a:solidFill>
                  <a:schemeClr val="bg1"/>
                </a:solidFill>
              </a:rPr>
              <a:t>Set of characteristics</a:t>
            </a:r>
          </a:p>
          <a:p>
            <a:pPr marL="742950" lvl="1" indent="-285750">
              <a:buFont typeface="Arial" charset="0"/>
              <a:buChar char="•"/>
            </a:pPr>
            <a:r>
              <a:rPr lang="en-GB" dirty="0">
                <a:solidFill>
                  <a:schemeClr val="bg1"/>
                </a:solidFill>
              </a:rPr>
              <a:t>In combination with other data you have access to</a:t>
            </a:r>
          </a:p>
        </p:txBody>
      </p:sp>
      <p:sp>
        <p:nvSpPr>
          <p:cNvPr id="4" name="TextBox 3"/>
          <p:cNvSpPr txBox="1"/>
          <p:nvPr/>
        </p:nvSpPr>
        <p:spPr>
          <a:xfrm>
            <a:off x="2639616" y="4941168"/>
            <a:ext cx="7776864" cy="1477328"/>
          </a:xfrm>
          <a:prstGeom prst="rect">
            <a:avLst/>
          </a:prstGeom>
          <a:noFill/>
        </p:spPr>
        <p:txBody>
          <a:bodyPr wrap="square" rtlCol="0">
            <a:spAutoFit/>
          </a:bodyPr>
          <a:lstStyle/>
          <a:p>
            <a:pPr lvl="0"/>
            <a:r>
              <a:rPr lang="en-GB" sz="2400" dirty="0">
                <a:solidFill>
                  <a:schemeClr val="bg1"/>
                </a:solidFill>
              </a:rPr>
              <a:t>Does the data tell you something about that individual?</a:t>
            </a:r>
          </a:p>
          <a:p>
            <a:pPr lvl="0"/>
            <a:endParaRPr lang="en-GB" sz="1200" dirty="0">
              <a:solidFill>
                <a:schemeClr val="bg1"/>
              </a:solidFill>
            </a:endParaRPr>
          </a:p>
          <a:p>
            <a:pPr marL="742950" lvl="1" indent="-285750">
              <a:buFont typeface="Arial" charset="0"/>
              <a:buChar char="•"/>
            </a:pPr>
            <a:r>
              <a:rPr lang="en-GB" dirty="0">
                <a:solidFill>
                  <a:schemeClr val="bg1"/>
                </a:solidFill>
              </a:rPr>
              <a:t>Fact</a:t>
            </a:r>
          </a:p>
          <a:p>
            <a:pPr marL="742950" lvl="1" indent="-285750">
              <a:buFont typeface="Arial" charset="0"/>
              <a:buChar char="•"/>
            </a:pPr>
            <a:r>
              <a:rPr lang="en-GB" dirty="0">
                <a:solidFill>
                  <a:schemeClr val="bg1"/>
                </a:solidFill>
              </a:rPr>
              <a:t>Opinion</a:t>
            </a:r>
          </a:p>
          <a:p>
            <a:pPr marL="742950" lvl="1" indent="-285750">
              <a:buFont typeface="Arial" charset="0"/>
              <a:buChar char="•"/>
            </a:pPr>
            <a:r>
              <a:rPr lang="en-GB" dirty="0">
                <a:solidFill>
                  <a:schemeClr val="bg1"/>
                </a:solidFill>
              </a:rPr>
              <a:t>Intention</a:t>
            </a:r>
          </a:p>
        </p:txBody>
      </p:sp>
    </p:spTree>
    <p:extLst>
      <p:ext uri="{BB962C8B-B14F-4D97-AF65-F5344CB8AC3E}">
        <p14:creationId xmlns:p14="http://schemas.microsoft.com/office/powerpoint/2010/main" val="32142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47728" y="2492897"/>
            <a:ext cx="5400600" cy="1200329"/>
          </a:xfrm>
          <a:prstGeom prst="rect">
            <a:avLst/>
          </a:prstGeom>
          <a:noFill/>
        </p:spPr>
        <p:txBody>
          <a:bodyPr wrap="square" rtlCol="0">
            <a:spAutoFit/>
          </a:bodyPr>
          <a:lstStyle/>
          <a:p>
            <a:pPr marL="285750" indent="-285750">
              <a:buFont typeface="Arial" charset="0"/>
              <a:buChar char="•"/>
            </a:pPr>
            <a:r>
              <a:rPr lang="en-US" sz="2400" dirty="0"/>
              <a:t>IP addresses</a:t>
            </a:r>
          </a:p>
          <a:p>
            <a:pPr marL="285750" indent="-285750">
              <a:buFont typeface="Arial" charset="0"/>
              <a:buChar char="•"/>
            </a:pPr>
            <a:r>
              <a:rPr lang="en-US" sz="2400" dirty="0"/>
              <a:t>Biometric data</a:t>
            </a:r>
          </a:p>
          <a:p>
            <a:pPr marL="285750" indent="-285750">
              <a:buFont typeface="Arial" charset="0"/>
              <a:buChar char="•"/>
            </a:pPr>
            <a:r>
              <a:rPr lang="en-US" sz="2400" dirty="0"/>
              <a:t>Genetic data</a:t>
            </a:r>
          </a:p>
        </p:txBody>
      </p:sp>
      <p:pic>
        <p:nvPicPr>
          <p:cNvPr id="4" name="Picture 3"/>
          <p:cNvPicPr>
            <a:picLocks noChangeAspect="1"/>
          </p:cNvPicPr>
          <p:nvPr/>
        </p:nvPicPr>
        <p:blipFill>
          <a:blip r:embed="rId3"/>
          <a:stretch>
            <a:fillRect/>
          </a:stretch>
        </p:blipFill>
        <p:spPr>
          <a:xfrm>
            <a:off x="6528048" y="3943862"/>
            <a:ext cx="4139952" cy="2914138"/>
          </a:xfrm>
          <a:prstGeom prst="rect">
            <a:avLst/>
          </a:prstGeom>
        </p:spPr>
      </p:pic>
      <p:pic>
        <p:nvPicPr>
          <p:cNvPr id="5" name="Picture 4"/>
          <p:cNvPicPr>
            <a:picLocks noChangeAspect="1"/>
          </p:cNvPicPr>
          <p:nvPr/>
        </p:nvPicPr>
        <p:blipFill rotWithShape="1">
          <a:blip r:embed="rId4"/>
          <a:srcRect l="6197" r="7906"/>
          <a:stretch/>
        </p:blipFill>
        <p:spPr>
          <a:xfrm>
            <a:off x="1524000" y="3949481"/>
            <a:ext cx="5040560" cy="2934072"/>
          </a:xfrm>
          <a:prstGeom prst="rect">
            <a:avLst/>
          </a:prstGeom>
        </p:spPr>
      </p:pic>
      <p:sp>
        <p:nvSpPr>
          <p:cNvPr id="6" name="TextBox 5"/>
          <p:cNvSpPr txBox="1"/>
          <p:nvPr/>
        </p:nvSpPr>
        <p:spPr>
          <a:xfrm>
            <a:off x="3575720" y="404665"/>
            <a:ext cx="6840760" cy="877163"/>
          </a:xfrm>
          <a:prstGeom prst="flowChartAlternateProcess">
            <a:avLst/>
          </a:prstGeom>
          <a:solidFill>
            <a:schemeClr val="bg2"/>
          </a:solidFill>
          <a:ln w="12700">
            <a:solidFill>
              <a:schemeClr val="accent1"/>
            </a:solidFill>
          </a:ln>
        </p:spPr>
        <p:txBody>
          <a:bodyPr vert="horz" lIns="91440" tIns="45720" rIns="91440" bIns="45720" rtlCol="0" anchor="ctr">
            <a:normAutofit fontScale="77500" lnSpcReduction="20000"/>
          </a:bodyPr>
          <a:lstStyle>
            <a:lvl1pPr algn="ctr">
              <a:spcBef>
                <a:spcPct val="0"/>
              </a:spcBef>
              <a:buNone/>
              <a:defRPr sz="3600" b="1">
                <a:solidFill>
                  <a:schemeClr val="accent1"/>
                </a:solidFill>
                <a:latin typeface="Calibri" pitchFamily="34" charset="0"/>
                <a:ea typeface="+mj-ea"/>
                <a:cs typeface="+mj-cs"/>
              </a:defRPr>
            </a:lvl1pPr>
          </a:lstStyle>
          <a:p>
            <a:r>
              <a:rPr lang="en-US" dirty="0">
                <a:solidFill>
                  <a:schemeClr val="tx2"/>
                </a:solidFill>
              </a:rPr>
              <a:t>Personal Data Definition: </a:t>
            </a:r>
          </a:p>
          <a:p>
            <a:r>
              <a:rPr lang="en-US" dirty="0">
                <a:solidFill>
                  <a:schemeClr val="tx2"/>
                </a:solidFill>
              </a:rPr>
              <a:t>GDPR Additions</a:t>
            </a:r>
          </a:p>
        </p:txBody>
      </p:sp>
    </p:spTree>
    <p:extLst>
      <p:ext uri="{BB962C8B-B14F-4D97-AF65-F5344CB8AC3E}">
        <p14:creationId xmlns:p14="http://schemas.microsoft.com/office/powerpoint/2010/main" val="378739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1.bp.blogspot.com/-YbWtPnpAjnU/UtDBZTgyTXI/AAAAAAAAKyk/x4ttmyc8WZc/s1600/security-breach-data-breach.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19536" y="3645024"/>
            <a:ext cx="8387818" cy="297599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879976" y="764705"/>
            <a:ext cx="4283968" cy="2516073"/>
          </a:xfrm>
          <a:prstGeom prst="rect">
            <a:avLst/>
          </a:prstGeom>
        </p:spPr>
        <p:txBody>
          <a:bodyPr wrap="square">
            <a:spAutoFit/>
          </a:bodyPr>
          <a:lstStyle/>
          <a:p>
            <a:pPr>
              <a:lnSpc>
                <a:spcPts val="2700"/>
              </a:lnSpc>
              <a:spcAft>
                <a:spcPts val="600"/>
              </a:spcAft>
            </a:pPr>
            <a:r>
              <a:rPr lang="en-US" sz="2400" dirty="0"/>
              <a:t>an event or series of events leading to the unintentional or unauthorised disclosure of information which compromises the security, confidentiality or integrity of data</a:t>
            </a:r>
          </a:p>
        </p:txBody>
      </p:sp>
      <p:sp>
        <p:nvSpPr>
          <p:cNvPr id="7" name="Rectangle 6"/>
          <p:cNvSpPr/>
          <p:nvPr/>
        </p:nvSpPr>
        <p:spPr>
          <a:xfrm>
            <a:off x="1819994" y="1052736"/>
            <a:ext cx="3843959" cy="2123658"/>
          </a:xfrm>
          <a:prstGeom prst="rect">
            <a:avLst/>
          </a:prstGeom>
        </p:spPr>
        <p:txBody>
          <a:bodyPr wrap="square">
            <a:spAutoFit/>
          </a:bodyPr>
          <a:lstStyle/>
          <a:p>
            <a:r>
              <a:rPr lang="en-GB" sz="4400" dirty="0">
                <a:solidFill>
                  <a:schemeClr val="tx2"/>
                </a:solidFill>
              </a:rPr>
              <a:t>What is a Data Security Breach?</a:t>
            </a:r>
          </a:p>
        </p:txBody>
      </p:sp>
    </p:spTree>
    <p:extLst>
      <p:ext uri="{BB962C8B-B14F-4D97-AF65-F5344CB8AC3E}">
        <p14:creationId xmlns:p14="http://schemas.microsoft.com/office/powerpoint/2010/main" val="189659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7959031" y="833780"/>
            <a:ext cx="2171700" cy="1143000"/>
          </a:xfrm>
          <a:prstGeom prst="roundRect">
            <a:avLst/>
          </a:prstGeom>
          <a:solidFill>
            <a:srgbClr val="0000FF"/>
          </a:solidFill>
          <a:ln/>
        </p:spPr>
        <p:style>
          <a:lnRef idx="1">
            <a:schemeClr val="accent1"/>
          </a:lnRef>
          <a:fillRef idx="3">
            <a:schemeClr val="accent1"/>
          </a:fillRef>
          <a:effectRef idx="2">
            <a:schemeClr val="accent1"/>
          </a:effectRef>
          <a:fontRef idx="minor">
            <a:schemeClr val="lt1"/>
          </a:fontRef>
        </p:style>
        <p:txBody>
          <a:bodyPr wrap="square">
            <a:noAutofit/>
          </a:bodyPr>
          <a:lstStyle/>
          <a:p>
            <a:pPr algn="ctr"/>
            <a:r>
              <a:rPr lang="en-GB" sz="2000" b="1" dirty="0">
                <a:latin typeface="Arial"/>
                <a:ea typeface="MS Mincho"/>
                <a:cs typeface="Arial"/>
              </a:rPr>
              <a:t>Complaints</a:t>
            </a:r>
            <a:endParaRPr lang="en-GB" sz="1200" dirty="0">
              <a:ea typeface="MS Mincho"/>
              <a:cs typeface="Arial"/>
            </a:endParaRPr>
          </a:p>
          <a:p>
            <a:pPr algn="ctr"/>
            <a:r>
              <a:rPr lang="en-GB" sz="2000" b="1" dirty="0">
                <a:latin typeface="Arial"/>
                <a:ea typeface="MS Mincho"/>
                <a:cs typeface="Arial"/>
              </a:rPr>
              <a:t>from data subjects</a:t>
            </a:r>
            <a:endParaRPr lang="en-GB" sz="1200" dirty="0">
              <a:ea typeface="MS Mincho"/>
              <a:cs typeface="Arial"/>
            </a:endParaRPr>
          </a:p>
        </p:txBody>
      </p:sp>
      <p:sp>
        <p:nvSpPr>
          <p:cNvPr id="33" name="Rounded Rectangle 32"/>
          <p:cNvSpPr/>
          <p:nvPr/>
        </p:nvSpPr>
        <p:spPr>
          <a:xfrm>
            <a:off x="1924050" y="4342447"/>
            <a:ext cx="1943100" cy="822960"/>
          </a:xfrm>
          <a:prstGeom prst="roundRect">
            <a:avLst/>
          </a:prstGeom>
          <a:solidFill>
            <a:srgbClr val="38CD1B"/>
          </a:solidFill>
          <a:ln>
            <a:solidFill>
              <a:srgbClr val="38CD1B"/>
            </a:solidFill>
          </a:ln>
        </p:spPr>
        <p:style>
          <a:lnRef idx="1">
            <a:schemeClr val="accent1"/>
          </a:lnRef>
          <a:fillRef idx="3">
            <a:schemeClr val="accent1"/>
          </a:fillRef>
          <a:effectRef idx="2">
            <a:schemeClr val="accent1"/>
          </a:effectRef>
          <a:fontRef idx="minor">
            <a:schemeClr val="lt1"/>
          </a:fontRef>
        </p:style>
        <p:txBody>
          <a:bodyPr/>
          <a:lstStyle/>
          <a:p>
            <a:pPr algn="ctr"/>
            <a:r>
              <a:rPr lang="en-GB" sz="2000" b="1">
                <a:solidFill>
                  <a:srgbClr val="000000"/>
                </a:solidFill>
                <a:latin typeface="Arial"/>
                <a:ea typeface="MS Mincho"/>
                <a:cs typeface="Arial"/>
              </a:rPr>
              <a:t>Criminal offences</a:t>
            </a:r>
            <a:endParaRPr lang="en-GB" sz="1200">
              <a:ea typeface="MS Mincho"/>
              <a:cs typeface="Arial"/>
            </a:endParaRPr>
          </a:p>
        </p:txBody>
      </p:sp>
      <p:sp>
        <p:nvSpPr>
          <p:cNvPr id="34" name="Rounded Rectangle 33"/>
          <p:cNvSpPr/>
          <p:nvPr/>
        </p:nvSpPr>
        <p:spPr>
          <a:xfrm>
            <a:off x="1752600" y="2742247"/>
            <a:ext cx="2286000" cy="1257300"/>
          </a:xfrm>
          <a:prstGeom prst="roundRec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a:lstStyle/>
          <a:p>
            <a:pPr algn="ctr"/>
            <a:r>
              <a:rPr lang="en-GB" sz="2000" b="1">
                <a:solidFill>
                  <a:srgbClr val="000000"/>
                </a:solidFill>
                <a:latin typeface="Arial"/>
                <a:ea typeface="MS Mincho"/>
                <a:cs typeface="Arial"/>
              </a:rPr>
              <a:t>Loss of trust amongst stakeholders</a:t>
            </a:r>
            <a:endParaRPr lang="en-GB" sz="1200">
              <a:ea typeface="MS Mincho"/>
              <a:cs typeface="Arial"/>
            </a:endParaRPr>
          </a:p>
        </p:txBody>
      </p:sp>
      <p:sp>
        <p:nvSpPr>
          <p:cNvPr id="35" name="Rounded Rectangle 34"/>
          <p:cNvSpPr/>
          <p:nvPr/>
        </p:nvSpPr>
        <p:spPr>
          <a:xfrm>
            <a:off x="4942416" y="630941"/>
            <a:ext cx="2514600" cy="1143000"/>
          </a:xfrm>
          <a:prstGeom prst="round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wrap="square">
            <a:noAutofit/>
          </a:bodyPr>
          <a:lstStyle/>
          <a:p>
            <a:pPr algn="ctr"/>
            <a:r>
              <a:rPr lang="en-GB" sz="2000" b="1" dirty="0">
                <a:latin typeface="Arial"/>
                <a:ea typeface="MS Mincho"/>
                <a:cs typeface="Arial"/>
              </a:rPr>
              <a:t>Damage and distress to data subjects</a:t>
            </a:r>
            <a:endParaRPr lang="en-GB" sz="1200" dirty="0">
              <a:ea typeface="MS Mincho"/>
              <a:cs typeface="Arial"/>
            </a:endParaRPr>
          </a:p>
        </p:txBody>
      </p:sp>
      <p:sp>
        <p:nvSpPr>
          <p:cNvPr id="36" name="Rounded Rectangle 35"/>
          <p:cNvSpPr/>
          <p:nvPr/>
        </p:nvSpPr>
        <p:spPr>
          <a:xfrm>
            <a:off x="1781837" y="5600167"/>
            <a:ext cx="2514600" cy="800100"/>
          </a:xfrm>
          <a:prstGeom prst="roundRect">
            <a:avLst/>
          </a:prstGeom>
          <a:solidFill>
            <a:srgbClr val="FF14F6"/>
          </a:solidFill>
          <a:ln>
            <a:solidFill>
              <a:srgbClr val="FF14F6"/>
            </a:solidFill>
          </a:ln>
        </p:spPr>
        <p:style>
          <a:lnRef idx="1">
            <a:schemeClr val="accent1"/>
          </a:lnRef>
          <a:fillRef idx="3">
            <a:schemeClr val="accent1"/>
          </a:fillRef>
          <a:effectRef idx="2">
            <a:schemeClr val="accent1"/>
          </a:effectRef>
          <a:fontRef idx="minor">
            <a:schemeClr val="lt1"/>
          </a:fontRef>
        </p:style>
        <p:txBody>
          <a:bodyPr wrap="square">
            <a:noAutofit/>
          </a:bodyPr>
          <a:lstStyle/>
          <a:p>
            <a:pPr algn="ctr"/>
            <a:r>
              <a:rPr lang="en-GB" sz="2000" b="1">
                <a:solidFill>
                  <a:srgbClr val="000000"/>
                </a:solidFill>
                <a:latin typeface="Arial"/>
                <a:ea typeface="MS Mincho"/>
                <a:cs typeface="Arial"/>
              </a:rPr>
              <a:t>Staff disciplinary issue</a:t>
            </a:r>
            <a:endParaRPr lang="en-GB" sz="1200">
              <a:ea typeface="MS Mincho"/>
              <a:cs typeface="Arial"/>
            </a:endParaRPr>
          </a:p>
        </p:txBody>
      </p:sp>
      <p:sp>
        <p:nvSpPr>
          <p:cNvPr id="37" name="Rounded Rectangle 36"/>
          <p:cNvSpPr/>
          <p:nvPr/>
        </p:nvSpPr>
        <p:spPr>
          <a:xfrm>
            <a:off x="7673281" y="5095876"/>
            <a:ext cx="2743200" cy="1429469"/>
          </a:xfrm>
          <a:prstGeom prst="roundRect">
            <a:avLst/>
          </a:prstGeom>
          <a:solidFill>
            <a:srgbClr val="660066"/>
          </a:solidFill>
          <a:ln>
            <a:solidFill>
              <a:srgbClr val="660066"/>
            </a:solidFill>
          </a:ln>
        </p:spPr>
        <p:style>
          <a:lnRef idx="1">
            <a:schemeClr val="accent1"/>
          </a:lnRef>
          <a:fillRef idx="3">
            <a:schemeClr val="accent1"/>
          </a:fillRef>
          <a:effectRef idx="2">
            <a:schemeClr val="accent1"/>
          </a:effectRef>
          <a:fontRef idx="minor">
            <a:schemeClr val="lt1"/>
          </a:fontRef>
        </p:style>
        <p:txBody>
          <a:bodyPr wrap="square">
            <a:noAutofit/>
          </a:bodyPr>
          <a:lstStyle/>
          <a:p>
            <a:pPr algn="ctr"/>
            <a:r>
              <a:rPr lang="en-GB" sz="2000" b="1" dirty="0">
                <a:latin typeface="Arial"/>
                <a:ea typeface="MS Mincho"/>
                <a:cs typeface="Arial"/>
              </a:rPr>
              <a:t>Reputational damage and negative press coverage</a:t>
            </a:r>
            <a:endParaRPr lang="en-GB" sz="1200" dirty="0">
              <a:ea typeface="MS Mincho"/>
              <a:cs typeface="Arial"/>
            </a:endParaRPr>
          </a:p>
        </p:txBody>
      </p:sp>
      <p:sp>
        <p:nvSpPr>
          <p:cNvPr id="38" name="Rounded Rectangle 37"/>
          <p:cNvSpPr/>
          <p:nvPr/>
        </p:nvSpPr>
        <p:spPr>
          <a:xfrm>
            <a:off x="8040340" y="2491033"/>
            <a:ext cx="2377381" cy="2024948"/>
          </a:xfrm>
          <a:prstGeom prst="roundRect">
            <a:avLst/>
          </a:prstGeom>
          <a:solidFill>
            <a:srgbClr val="1DF1FF"/>
          </a:solidFill>
          <a:ln>
            <a:solidFill>
              <a:srgbClr val="1DF1FF"/>
            </a:solidFill>
          </a:ln>
        </p:spPr>
        <p:style>
          <a:lnRef idx="1">
            <a:schemeClr val="accent1"/>
          </a:lnRef>
          <a:fillRef idx="3">
            <a:schemeClr val="accent1"/>
          </a:fillRef>
          <a:effectRef idx="2">
            <a:schemeClr val="accent1"/>
          </a:effectRef>
          <a:fontRef idx="minor">
            <a:schemeClr val="lt1"/>
          </a:fontRef>
        </p:style>
        <p:txBody>
          <a:bodyPr>
            <a:noAutofit/>
          </a:bodyPr>
          <a:lstStyle/>
          <a:p>
            <a:pPr algn="ctr"/>
            <a:r>
              <a:rPr lang="en-GB" sz="2000" b="1">
                <a:solidFill>
                  <a:srgbClr val="000000"/>
                </a:solidFill>
                <a:latin typeface="Arial"/>
                <a:ea typeface="MS Mincho"/>
                <a:cs typeface="Arial"/>
              </a:rPr>
              <a:t>Investigation and enforcement action by Information Commissioner</a:t>
            </a:r>
            <a:endParaRPr lang="en-GB" sz="1200">
              <a:ea typeface="MS Mincho"/>
              <a:cs typeface="Arial"/>
            </a:endParaRPr>
          </a:p>
        </p:txBody>
      </p:sp>
      <p:sp>
        <p:nvSpPr>
          <p:cNvPr id="39" name="Rounded Rectangle 38"/>
          <p:cNvSpPr/>
          <p:nvPr/>
        </p:nvSpPr>
        <p:spPr>
          <a:xfrm>
            <a:off x="4805891" y="3102460"/>
            <a:ext cx="2743200" cy="1113790"/>
          </a:xfrm>
          <a:prstGeom prst="roundRect">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a:noAutofit/>
          </a:bodyPr>
          <a:lstStyle/>
          <a:p>
            <a:pPr algn="ctr"/>
            <a:r>
              <a:rPr lang="en-GB" sz="2000" b="1" dirty="0">
                <a:latin typeface="Arial"/>
                <a:ea typeface="MS Mincho"/>
                <a:cs typeface="Arial"/>
              </a:rPr>
              <a:t>Possible consequences and actions</a:t>
            </a:r>
            <a:endParaRPr lang="en-GB" sz="1200" dirty="0">
              <a:ea typeface="MS Mincho"/>
              <a:cs typeface="Arial"/>
            </a:endParaRPr>
          </a:p>
        </p:txBody>
      </p:sp>
      <p:sp>
        <p:nvSpPr>
          <p:cNvPr id="40" name="Rounded Rectangle 39"/>
          <p:cNvSpPr/>
          <p:nvPr/>
        </p:nvSpPr>
        <p:spPr>
          <a:xfrm>
            <a:off x="4544483" y="5874022"/>
            <a:ext cx="2743200" cy="847725"/>
          </a:xfrm>
          <a:prstGeom prst="round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oAutofit/>
          </a:bodyPr>
          <a:lstStyle/>
          <a:p>
            <a:pPr algn="ctr"/>
            <a:r>
              <a:rPr lang="en-GB" sz="2000" b="1" dirty="0">
                <a:latin typeface="Arial"/>
                <a:ea typeface="MS Mincho"/>
                <a:cs typeface="Arial"/>
              </a:rPr>
              <a:t>Monetary penalties or fines</a:t>
            </a:r>
            <a:endParaRPr lang="en-GB" sz="1200" dirty="0">
              <a:ea typeface="MS Mincho"/>
              <a:cs typeface="Arial"/>
            </a:endParaRPr>
          </a:p>
        </p:txBody>
      </p:sp>
      <p:sp>
        <p:nvSpPr>
          <p:cNvPr id="41" name="Rounded Rectangle 40"/>
          <p:cNvSpPr/>
          <p:nvPr/>
        </p:nvSpPr>
        <p:spPr>
          <a:xfrm>
            <a:off x="1849092" y="1052736"/>
            <a:ext cx="2743200" cy="1143000"/>
          </a:xfrm>
          <a:prstGeom prst="roundRect">
            <a:avLst/>
          </a:prstGeom>
          <a:solidFill>
            <a:srgbClr val="FF6600"/>
          </a:solidFill>
          <a:ln>
            <a:solidFill>
              <a:srgbClr val="FF6600"/>
            </a:solidFill>
          </a:ln>
        </p:spPr>
        <p:style>
          <a:lnRef idx="1">
            <a:schemeClr val="accent6"/>
          </a:lnRef>
          <a:fillRef idx="2">
            <a:schemeClr val="accent6"/>
          </a:fillRef>
          <a:effectRef idx="1">
            <a:schemeClr val="accent6"/>
          </a:effectRef>
          <a:fontRef idx="minor">
            <a:schemeClr val="dk1"/>
          </a:fontRef>
        </p:style>
        <p:txBody>
          <a:bodyPr wrap="square">
            <a:noAutofit/>
          </a:bodyPr>
          <a:lstStyle/>
          <a:p>
            <a:pPr algn="ctr"/>
            <a:r>
              <a:rPr lang="en-GB" sz="2000" b="1" dirty="0">
                <a:latin typeface="Arial"/>
                <a:ea typeface="MS Mincho"/>
                <a:cs typeface="Arial"/>
              </a:rPr>
              <a:t>Civil action:</a:t>
            </a:r>
            <a:endParaRPr lang="en-GB" sz="1200" dirty="0">
              <a:ea typeface="MS Mincho"/>
              <a:cs typeface="Arial"/>
            </a:endParaRPr>
          </a:p>
          <a:p>
            <a:pPr algn="ctr"/>
            <a:r>
              <a:rPr lang="en-GB" sz="2000" b="1" dirty="0">
                <a:latin typeface="Arial"/>
                <a:ea typeface="MS Mincho"/>
                <a:cs typeface="Arial"/>
              </a:rPr>
              <a:t>Compensation and legal fees</a:t>
            </a:r>
            <a:endParaRPr lang="en-GB" sz="1200" dirty="0">
              <a:ea typeface="MS Mincho"/>
              <a:cs typeface="Arial"/>
            </a:endParaRPr>
          </a:p>
        </p:txBody>
      </p:sp>
      <p:cxnSp>
        <p:nvCxnSpPr>
          <p:cNvPr id="42" name="Straight Connector 41"/>
          <p:cNvCxnSpPr>
            <a:endCxn id="39" idx="0"/>
          </p:cNvCxnSpPr>
          <p:nvPr/>
        </p:nvCxnSpPr>
        <p:spPr>
          <a:xfrm flipH="1">
            <a:off x="6177491" y="1815554"/>
            <a:ext cx="44452" cy="1286907"/>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204390" y="2195736"/>
            <a:ext cx="775804" cy="906724"/>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a:off x="7127601" y="2028190"/>
            <a:ext cx="1231780" cy="1074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38" idx="1"/>
            <a:endCxn id="39" idx="3"/>
          </p:cNvCxnSpPr>
          <p:nvPr/>
        </p:nvCxnSpPr>
        <p:spPr>
          <a:xfrm flipH="1">
            <a:off x="7549091" y="3503507"/>
            <a:ext cx="491248" cy="15584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flipV="1">
            <a:off x="7025209" y="4239249"/>
            <a:ext cx="717544" cy="9261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a:endCxn id="40" idx="0"/>
          </p:cNvCxnSpPr>
          <p:nvPr/>
        </p:nvCxnSpPr>
        <p:spPr>
          <a:xfrm flipH="1">
            <a:off x="5916084" y="4216251"/>
            <a:ext cx="395941" cy="1657771"/>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34" idx="3"/>
          </p:cNvCxnSpPr>
          <p:nvPr/>
        </p:nvCxnSpPr>
        <p:spPr>
          <a:xfrm>
            <a:off x="4038601" y="3370897"/>
            <a:ext cx="767291" cy="513398"/>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33" idx="3"/>
          </p:cNvCxnSpPr>
          <p:nvPr/>
        </p:nvCxnSpPr>
        <p:spPr>
          <a:xfrm flipV="1">
            <a:off x="3867150" y="4216251"/>
            <a:ext cx="1220738" cy="537676"/>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4296438" y="4216251"/>
            <a:ext cx="1367515" cy="165777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51"/>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9216" name="Rectangle 55"/>
          <p:cNvSpPr>
            <a:spLocks noChangeArrowheads="1"/>
          </p:cNvSpPr>
          <p:nvPr/>
        </p:nvSpPr>
        <p:spPr bwMode="auto">
          <a:xfrm>
            <a:off x="4038600" y="501134"/>
            <a:ext cx="6629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Tree>
    <p:extLst>
      <p:ext uri="{BB962C8B-B14F-4D97-AF65-F5344CB8AC3E}">
        <p14:creationId xmlns:p14="http://schemas.microsoft.com/office/powerpoint/2010/main" val="191261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PPRESENTATIONGUID" val="eec4d20c-8ca5-439b-983b-a55f925f250d"/>
  <p:tag name="WASPOLLED" val="3A17F03DF1184F33BCFEE676D6B674AE"/>
  <p:tag name="TPVERSION" val="8"/>
  <p:tag name="TPFULLVERSION" val="8.5.6.1"/>
  <p:tag name="PPTVERSION" val="14"/>
  <p:tag name="TPOS" val="2"/>
  <p:tag name="TPLASTSAVEVERSION" val="6.4 PC"/>
</p:tagLst>
</file>

<file path=ppt/tags/tag10.xml><?xml version="1.0" encoding="utf-8"?>
<p:tagLst xmlns:a="http://schemas.openxmlformats.org/drawingml/2006/main" xmlns:r="http://schemas.openxmlformats.org/officeDocument/2006/relationships" xmlns:p="http://schemas.openxmlformats.org/presentationml/2006/main">
  <p:tag name="ZEROBASED" val="False"/>
</p:tagLst>
</file>

<file path=ppt/tags/tag11.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B93572F3D95543F28B0FD0FFAA2C3B35&lt;/guid&gt;&#10;        &lt;description /&gt;&#10;        &lt;date&gt;10/17/2018 12:49:59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683F194AB7C14685A381BD005BBDDF97&lt;/guid&gt;&#10;            &lt;repollguid&gt;923242D5E7304B46A487E76B6066160D&lt;/repollguid&gt;&#10;            &lt;sourceid&gt;3E436BC6D28742CAB60A02F515B96ED9&lt;/sourceid&gt;&#10;            &lt;questiontext&gt;Member of staff's IT account hacked&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answers&gt;&#10;                &lt;answer&gt;&#10;                    &lt;guid&gt;083AC9DA7A58499D8A0FC0712A99B2EB&lt;/guid&gt;&#10;                    &lt;answertext&gt;Member of staff used work email for personal banking and responded to phishing email.&lt;/answertext&gt;&#10;                    &lt;valuetype&gt;0&lt;/valuetype&gt;&#10;                &lt;/answer&gt;&#10;                &lt;answer&gt;&#10;                    &lt;guid&gt;C4ECCEC47E7B4AAB8D60FC1573E4E3DA&lt;/guid&gt;&#10;                    &lt;answertext&gt;Visitor saw login details on post it note on their desk  &lt;/answertext&gt;&#10;                    &lt;valuetype&gt;0&lt;/valuetype&gt;&#10;                &lt;/answer&gt;&#10;                &lt;answer&gt;&#10;                    &lt;guid&gt;E6FDFA54588045FFB9027D104BF02CD4&lt;/guid&gt;&#10;                    &lt;answertext&gt;Gave out login details to PA on bus unaware that a fellow passenger recognised login as SHU&lt;/answertext&gt;&#10;                    &lt;valuetype&gt;0&lt;/valuetype&gt;&#10;                &lt;/answer&gt;&#10;                &lt;answer&gt;&#10;                    &lt;guid&gt;9985583C0DB94B4988F27C1632E62B36&lt;/guid&gt;&#10;                    &lt;answertext&gt;Someone put key logger on personal device (BYOD)&lt;/answertext&gt;&#10;                    &lt;valuetype&gt;0&lt;/valuetype&gt;&#10;                &lt;/answer&gt;&#10;            &lt;/answers&gt;&#10;            &lt;metadata&gt;&#10;                &lt;entry&gt;&#10;                    &lt;key&gt;AUTOFORMATCHART&lt;/key&gt;&#10;                    &lt;value&gt;True&lt;/value&gt;&#10;                &lt;/entry&gt;&#10;                &lt;entry&gt;&#10;                    &lt;key&gt;AUTOOPENPOLL&lt;/key&gt;&#10;                    &lt;value&gt;True&lt;/value&gt;&#10;                &lt;/entry&gt;&#10;                &lt;entry&gt;&#10;                    &lt;key&gt;LIVECHARTING&lt;/key&gt;&#10;                    &lt;value&gt;True&lt;/value&gt;&#10;                &lt;/entry&gt;&#10;            &lt;/metadata&gt;&#10;        &lt;/multichoice&gt;&#10;    &lt;/questions&gt;&#10;&lt;/questionlist&gt;"/>
  <p:tag name="LIVECHARTING" val="True"/>
  <p:tag name="AUTOOPENPOLL" val="True"/>
  <p:tag name="AUTOFORMATCHART" val="True"/>
  <p:tag name="HASRESULTS" val="False"/>
</p:tagLst>
</file>

<file path=ppt/tags/tag12.xml><?xml version="1.0" encoding="utf-8"?>
<p:tagLst xmlns:a="http://schemas.openxmlformats.org/drawingml/2006/main" xmlns:r="http://schemas.openxmlformats.org/officeDocument/2006/relationships" xmlns:p="http://schemas.openxmlformats.org/presentationml/2006/main">
  <p:tag name="TYPE" val="0"/>
  <p:tag name="CHARTFORMAT" val="UEsDBBQABgAIAAAAIQDvhfRvbQUAAK0RAAAPAAAAY2hhcnQvY2hhcnQueG1s3Fhtb9s2EP4+YP/B0HfHliy/ok7h2M02zGmCJm23faMpSuZMkRpJOXaH/fcdXyTLbpAWdQoMy5dQx+Pp7rmHd2e9er3LWWtLpKKCT4Pwohu0CMcioTybBu8frtujoKU04gligpNpsCcqeH354w+v8ASvkdT3BcKkBUa4muBpsNa6mHQ6Cq9JjtSFKAiHvVTIHGl4lFknkegRjOesE3W7g441EngD6BsM5Ijy6rz8mvMiTSkmC4HLnHDtvJCEIQ0IqDUtVHAJwSVIk3DcjVtbxKZBN+gYIUM8cwLC2+/vnVCKkickmQvJAcaGfo4nM6aJ5GBqLriGt/k4869CKkdyUxZtLPICnFtRRvXeugsOgu35WkAcrXfkr5JKoqYBDuMKCFh+BkVOsRRKpPoCLHYcClU2jNlhZ9SJfD4g2DCeKL1nxAUUdiMTbad+r3XhGjG2QnhjsGko16qHfXPwFAxzCjN5g4rbrTyfQqssnAZMh0FL72CVbGC1yiIji4wMVskGVghjyARo+EUlgX0nqXV6laRX6QCqTgeQdot+JelXkkElGQStNaN8A5kw/4JWKtjPTlCtHIPsHTBooFKLB6oZWRBGNEk89k5rS8ljb2HUpNC/NXhmBb8fC2Y8m+2ORAWQsyBY061P6cCSuoMnB8MpE0KaN+g1xRtOVJPOoFnvK5qQj5D8Z3SbKoYjX1BvqhRM6JkkyFhnaC9KbVY54iViy/p5dyMSHwpJMuJA2j8l9ECMLnrHf9Gbds8fc1ANL8JBNx73RtHQLuI3bctlPHn0WF6Mx+Gg8Td059fV9qg7Gg/7URjGPVM9eu4qnDoPUB7iWiHZW8xNLTVRwtOCSmcOC+bMZ1BjCiiaXsxKBWWFJG5zi+R+Lpioak/oxIrYTNLkmAZCJsSb90VN78x7lZbvSGquOGTfSiiHtqB/Sd+SDMpPxRp/KFmumLLnirvz7+7lKzTh4poydm4jgADQhPFzzRwcMogYi0ZC0hQu0FJVZfyb25WDWQF0FsK1eFySjPDkV7L3RPI5hJ0PCPqz6UFVXkE2R/otyj35fUYUyO+JfFJ+R6SpeZ/ZvipXK0bu6afPTS0JAqIsKRSBo2NkZwAwbsOqVUo6Df6evxn0e8NZ2F4MruftOB302+PFOGwPoyiex+O4P7q6+ufQmqBknowJX2hNYbMt9f3VAQxx2J+YsJ/2FYgMLlpCV06DqCYuRjaKJu+9CNA28fEyr2+EFcFpf6lqI+7tX0xdI0XfNXXN+DJUfKSJ9pUp7Nc+oMJnG++hGUGSHdfQ7hffb6IwisM4iv2J042BK2rQreoTVhNeflzKAM6ZrSQHxRPTCiNwITNoC0mBoXYIc3zLKb9BO+Obwf2gmNjWeMRJtLsTnqUrFwzk7jrX0HDN3DmHPjENfiIwniEG06wo4TYAszckqW9Vjv4U8gGa3g0MXc44tB1nDDw53eMwC7tNDWegFtYOcODag3B75oKfPde8TEFrPU6DQQ9I8FRlMwD7WmRGRFVNDi5bdb7tXlUOzKjyB5E+UvPkUPNViq3YjGXcybD2HAPpbZoq4itR2PUU4+KmZJoutwygbKQWHKtJBFfwaTbV/jVI8gyboBdT71dF28bB59nl2/ET7IKfTd+ZVzXj/h+sqsvLM6yyW1dEPxLiM7ZyD+Z6ATc8JWDVnBjN+gNVt5z5ZuopmVBVXMEvuI2a+WKhCsT9TYUusgDuqVuYeaDsnHCwGs5eDPr/1LDztbVB716onK1Esq9NnTNEwWCm9L39leq+QJxnrHiJsdEWUjRJSPoOYlSfoMWMXJ2DOdJvwqh3hyQyCuaTwjSoPycYHcttA7ZdHL6yXP4LAAD//wMAUEsDBBQABgAIAAAAIQC/uqyqxgYAADYbAAAWAAAAY2hhcnQvbWVkaWEvaW1hZ2UxLmJtcOyY2VNTVxzH6T/Q58700bpUpU0IQh+qD636UHcWK0slcQPZusBYBWULYYtEBBsFTSAJssomEAjUhJhAQCABBGVRAqKyCQi4UO1M+733AnNluAxXsdMHfkPOnJz8zu/3+X3POfdy73d7HD63Ic0B7QZ8OLOfT2w+Q48y46c2NsRnzv5ZtVUF/q8KPCetjTS1Wp2dnX3lypX4+Hh0PjYyMvf39yOz0Wikp0Z2MMAwCIMD3DCIzkohzaemUqBYxKcMefEV46Cq1JsL9b2NvW/Hxsaqq6v1en1VVVVfXx8wAAN/gLFCYlIbociK3ymZCj74oKWnOHJQE2etzVl3TGsXPmUX8WKbtyolJaWgoECpVBYVFVEyIgiwl8OD0uYXmko9X7LG0GZq6Z2YmLBYLE2kLQh4SxVr+eNHq5KvSziw7ugtimfrCQV4bty4oVKpoqOjL5NWXl5uMBgWTF/0K3ji4uLgjEImRp4OmHJR79M7+U6hldywKW749Pd+WTKZDPVSuwIyQn8YUshFJ1ukh3oVXvrzTmsFGm7YJDdi+tvjiuTkZIpHp9MtmnTpQZDExsYCaWL0qTbhAOptTDm4/aQC9QJpu3/OPE9ISAhVb1ZWFngKLp0mefi3E53W8ivswqcJnmMZSUlJ4MnMzEQVS6dm+hVVX79+XZqcWCMmeBqSXXf6qUieyR0BOXK5nNIHYtIjVCtjLdJD8Cd4vNTkek1/41MskUjAA2bsH7o/275Bp4HyiF+f7OpwLI+oN4zgmdenp6eHHrNKGWOWEvvHkOj8xeFSav84+hQnJiaCBwWWlJTQ/dn2rfeajRJnq1JgSnJxOF5A8IRPzfNgpRbwQJ9mcj8bEp3WeBYTPJEvHb2LKB7oU1paypaB7t/f2Vwrce5TETyOJ4rsIgh9dgbO6rMYT8wsj8R5jQf4J+0iXzl4z+qDc1pWVkaPz7b/qMtce8G5Tymou+CCsLiYgGeX/zVq/4Cnu7ubHhPr1XTpIPQ0XnDmHcmxC5vkRb7a4l0iFovz8/M/nOdxt6UuyQX61BI8N0me57sDZOApLCxchEdB8fBRBU+QzT03wYsCz01cx8CTk5OTkZFB52fbB0/DRddZfXxKeZEvuWETewIIfRbl0Shimi8R+xl68viZJM9rjq8OV4+8vLzc3FwcebYMdP8nPRZceaA/6nU8WU7wnBsHT3p6OnikUumC9arMmOWpv+jCE2RR+nB8a6APeKAPjhg9Ptt+e50aPFgvnLL1R7UQn3tubAmeinSRmTxfpiRXHv864HnCGfAIhcK0tLTU1FTcMtgy0P3vmWZ5cH3D/ZEX9Zp7dmxvoIxJH3W6iDpf2HU8vsoO+0c4s9H3jlarxRQYOvT4bPud9RXYD9AHPOuP63lRM5zQUfAkJCTgFoDbXFdXFz2mWh5N+eP6wPNSkus1s9Gvke7zIf3uhkpSf0HNeacNJwz2ED901EdSZ7VazWYz2gXBG8rT4U+cR4kzz0tBrdcmf/MCt/f+aiqVkfGP6MQHNviY7IV/gccj5p17Fj14Q7kcynTJD+P6wPGUY7NhyqYAy6PBcbrbe/fvqNNxf0S9uKt+4VWx0c/8pW+ju4jx/xacR01qUEGsJ9ptgWXYbARPYOujoefvzUCf2FSR0XrZDTzahP1Gg7H+/jP80R2W6G/1L+GGjtpHvwHPwNDkEp7L/8msUdxNdbOqBLfi9+PeuvyJ8KTxtA0MrwxPSxV43MFTHbevt6OJFY+HqJZ7dnSL6M2mn+8ODE+xmsvk3FatJHiUAk3svgeseYwUz+ZfOgaGp5lSsBrXZ8d3pHmApzJmb087u8uIe7SBEzK8RfR286/3B0ZWhseYm3Dvmkevkq+O3oP/pVnV4i4yUjy2v3XWtbJ71GJKVJsr7pT99FBB8IyPsOPxIHiGHGL+tg16YLr7mCkFq3FT/vlOmSd4yoW7x0eesJrrLqzhnCF5gsHDbi5TIvB0kfqURu0eG2YX012ow3o5iN5+FfzQ1M5OWyaeystB968R+tyM3MWWxy1KyzkzOMczyJSC1XhVajC1XsURu54NsdsDbpF/fn36Cbl/uus7hljlZXLWXj3VJfPEeS8K/2GULU9EtW3wQ/uoF7ZBPab2ldFHJzulFTvpxE6q0zuYmJnGC24PXCzs/v1qK9rHo6+Y3NiOT48P4Y/trFX//0YBvMb5wETUWzW0eGkDI98MEQ3e3sDwvEwZHnxgeGJaOh0c8OyGFnMRbflhqYmYu8AwThkFMIdTRtIZllM+GOCM6fOR50JKmWJSIpB6EA0l0dKFr/66qsDHUOBfAAAA//8DAFBLAwQUAAAACABSf0pGhI+kftcCAAAhDgAAHgAAAGNoYXJ0L3RoZW1lL3RoZW1lT3ZlcnJpZGUxLnhtbO1X3WoUMRS+VvAdwtzbWWsVKd2W7vZP+0u7LfTy7Gx2J938DEmmde6kvRQEsYo3gndeiFpowZv6NKsVrdBXMLO1NanNUBZBhGVhmZzzfSfnJCf5yMjYQ0bRJpaKCF4Obg2UAoR5JBqEt8rBam3q5r0AKQ28AVRwXA4yrIKx0RvXR2BYx5jhRcOVpIGRicPVMJSDWOtkOAxVZNygBkSCufE1hWSgzVC2woaELROf0XCwVLobMiA8MCGvmZgRlSs5ESMOzEy32GySCJ96Q8v9C94UXPvwuZ/BhpBTBpQbuhYKmnCkswQ3ITKEKlBSlwTNkVasA5QAF8qYS4OlqdJt85//hrpfQ0F4HgWDFcKyR+pP+1meSEWSJLocPDCTBBbu5PDdyeE+Ojnc62wfdLY/dnZ2OtsffOwZ4C2bffzm6Y9Xj9D3/dfHu88LSMomfXn/+POnZwVobaOPXux9Pdg7evnk29tdH2dcQt3m1AjDCi3gLbQsGHDvVLgue6DVYiA2bZy3FHDIiT7KpI4dykIGFHzgCnYXeU0S3vCip9MNp4iVWKaa+NCzMXPQ80LQipD+YmfN1M4apbxVkItMbfAywKY3leqFtphME3OWCHjxMXZSX6KmU6CFOdYo94k2xj7uOiHEKZtEUijR1GidoAoQ/4LVSF1fzpwhzGxiBgVtAg5zDVUE9U40gTddOJiFpt7gmDorPQ2pBuavAhi14XOgY2/iK5mMnI1RWppkMBVosoGV8hIXZeaUMGuut4JumacZc+FSk7YHnucshA2fEO1qDCzx10F4bBPuq7bpdkBLQvtzEvbZOx2bTQNe3CVrBOsebpJVc+9f3ly5J5Xec4aFe+Yz2gR8Ns1IaGnPuRgRfjUxuiBDd/oy1LMMjUsC9Kri0wVfVXKqQjbI/6k4E5DyJczjvuD0BacvOH9LcLq3xz+QGUtVjOGU7z6SmC54U/12G4MZu8+60Z9QSwMEFAAGAAgAAAAhAPzwneC+AAAAMQEAABoAAABjaGFydC9fcmVscy9jaGFydC54bWwucmVsc4SPwQrCMBBE74L/EPZu03oQkSa9iNCTIPoBIdm2wTYJSRT79y6eLAged4d5M1M3r2lkT4zJeiegKkpg6LQ31vUCbtfTZg8sZeWMGr1DATMmaOR6VV9wVJlMabAhMaK4JGDIORw4T3rASaXCB3SkdD5OKtMZex6Uvqse+bYsdzx+M0AumKw1AmJrKmDXOVDyf7bvOqvx6PVjQpd/RPBMvfBMc6M1SGAVe8wCPu+lWBVUHLis+WKofAMAAP//AwBQSwMEFAAGAAgAAAAhAITsoQcTAQAAVAIAABMAAABbQ29udGVudF9UeXBlc10ueG1spJLNTsMwDMfvSLxDlCtq0nFACK3dgY8jcBgPYFK3jciXkmxsb4/brhKbNi5crMT23/7FznK1s4ZtMSbtXcUXouQMnfKNdl3FP9YvxT1nKYNrwHiHFd9j4qv6+mq53gdMjNQuVbzPOTxImVSPFpLwAR1FWh8tZLrGTgZQX9ChvC3LO6m8y+hykYcavF4+YQsbk9nzjtwTyacNnD1OeUOrims76Ae/PKuIaNKJBEIwWkGmt8mta064igOTIOWYk3od0g2BX+gwRI6Zfjc46N5omFE3yN4h5lewRC5VT+fJir+LnKH0basVNl5tLM1MNBG+aTnWiLHqjHu5baadoBztnLT4N8VRuZlBjn+i/gEAAP//AwBQSwMEFAAGAAgAAAAhABmqkvPRAAAAswEAAAsAAABfcmVscy8ucmVsc6yQy4oCMRBF9wP+Q6i9Xd0uRAbTbkRwK/oBNUl1d7DzIImif2+c2UyLMJtZFpc693DXm5sdxZVjMt5JaKoaBDvltXG9hNNxN1+BSJmcptE7lnDnBJt29rE+8Ei5PKXBhCQKxSUJQ87hEzGpgS2lygd2Jel8tJTLGXsMpM7UMy7qeonxNwPaCVPstYS41wsQx3sozX+zfdcZxVuvLpZdflOBxpbuAqTYc5agBooZLWtDP1FTfdkA+N6k+U+Tqeur0rdYVaZ7uuBk6vYBAAD//wMAUEsBAi0AFAAGAAgAAAAhAO+F9G9tBQAArREAAA8AAAAAAAAAAAAAAAAAAAAAAGNoYXJ0L2NoYXJ0LnhtbFBLAQItABQABgAIAAAAIQC/uqyqxgYAADYbAAAWAAAAAAAAAAAAAAAAAJoFAABjaGFydC9tZWRpYS9pbWFnZTEuYm1wUEsBAj8AFAAAAAgAUn9KRoSPpH7XAgAAIQ4AAB4AJAAAAAAAAAAgAAAAlAwAAGNoYXJ0L3RoZW1lL3RoZW1lT3ZlcnJpZGUxLnhtbAoAIAAAAAAAAQAYAFIRHFZ0RdABAIirysnnqAEAiKvKyeeoAVBLAQItABQABgAIAAAAIQD88J3gvgAAADEBAAAaAAAAAAAAAAAAAAAAAKcPAABjaGFydC9fcmVscy9jaGFydC54bWwucmVsc1BLAQItABQABgAIAAAAIQCE7KEHEwEAAFQCAAATAAAAAAAAAAAAAAAAAJ0QAABbQ29udGVudF9UeXBlc10ueG1sUEsBAi0AFAAGAAgAAAAhABmqkvPRAAAAswEAAAsAAAAAAAAAAAAAAAAA4REAAF9yZWxzLy5yZWxzUEsFBgAAAAAGAAYAswEAANsSAAAAAA=="/>
  <p:tag name="NUMBERFORMAT" val="0"/>
  <p:tag name="COLORTYPE" val="SCHEME"/>
  <p:tag name="DEFINEDCOLORS" val="3,6,10,45,32,50,13,4,9,55,1"/>
  <p:tag name="LABELFORMAT" val="1"/>
</p:tagLst>
</file>

<file path=ppt/tags/tag13.xml><?xml version="1.0" encoding="utf-8"?>
<p:tagLst xmlns:a="http://schemas.openxmlformats.org/drawingml/2006/main" xmlns:r="http://schemas.openxmlformats.org/officeDocument/2006/relationships" xmlns:p="http://schemas.openxmlformats.org/presentationml/2006/main">
  <p:tag name="ZEROBASED" val="False"/>
</p:tagLst>
</file>

<file path=ppt/tags/tag14.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158953411F3E479AA783EE7771F035D1&lt;/guid&gt;&#10;        &lt;description /&gt;&#10;        &lt;date&gt;10/17/2018 12:50:55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B7318CB3A8104E9DAA73B0A4761B272C&lt;/guid&gt;&#10;            &lt;repollguid&gt;4A74F4BF25084CC7929C8A703DF074E1&lt;/repollguid&gt;&#10;            &lt;sourceid&gt;0506A549EAD243B6AEF2F65EE875B208&lt;/sourceid&gt;&#10;            &lt;questiontext&gt;Contractor is issued a day pass to a secure building.  His actions result in the theft of a laptop.  What did he do?&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answers&gt;&#10;                &lt;answer&gt;&#10;                    &lt;guid&gt;7BD7CAB343A849FAAD161CB4461C7D09&lt;/guid&gt;&#10;                    &lt;answertext&gt;Lost the pass, didn't report the loss, someone else used it to access the building&lt;/answertext&gt;&#10;                    &lt;valuetype&gt;0&lt;/valuetype&gt;&#10;                &lt;/answer&gt;&#10;                &lt;answer&gt;&#10;                    &lt;guid&gt;79F6F79DD850433C993396FCF4FC9DFD&lt;/guid&gt;&#10;                    &lt;answertext&gt;Let someone tailgate him into the building&lt;/answertext&gt;&#10;                    &lt;valuetype&gt;0&lt;/valuetype&gt;&#10;                &lt;/answer&gt;&#10;                &lt;answer&gt;&#10;                    &lt;guid&gt;D15636F1C7874CA3B6126F47A8A32E0F&lt;/guid&gt;&#10;                    &lt;answertext&gt;'Helpfully' propped door open for delivery men which allowed thief to access building&lt;/answertext&gt;&#10;                    &lt;valuetype&gt;0&lt;/valuetype&gt;&#10;                &lt;/answer&gt;&#10;            &lt;/answers&gt;&#10;            &lt;metadata&gt;&#10;                &lt;entry&gt;&#10;                    &lt;key&gt;AUTOFORMATCHART&lt;/key&gt;&#10;                    &lt;value&gt;True&lt;/value&gt;&#10;                &lt;/entry&gt;&#10;                &lt;entry&gt;&#10;                    &lt;key&gt;AUTOOPENPOLL&lt;/key&gt;&#10;                    &lt;value&gt;True&lt;/value&gt;&#10;                &lt;/entry&gt;&#10;                &lt;entry&gt;&#10;                    &lt;key&gt;LIVECHARTING&lt;/key&gt;&#10;                    &lt;value&gt;True&lt;/value&gt;&#10;                &lt;/entry&gt;&#10;            &lt;/metadata&gt;&#10;        &lt;/multichoice&gt;&#10;    &lt;/questions&gt;&#10;&lt;/questionlist&gt;"/>
  <p:tag name="LIVECHARTING" val="True"/>
  <p:tag name="AUTOOPENPOLL" val="True"/>
  <p:tag name="AUTOFORMATCHART" val="True"/>
  <p:tag name="HASRESULTS" val="False"/>
</p:tagLst>
</file>

<file path=ppt/tags/tag15.xml><?xml version="1.0" encoding="utf-8"?>
<p:tagLst xmlns:a="http://schemas.openxmlformats.org/drawingml/2006/main" xmlns:r="http://schemas.openxmlformats.org/officeDocument/2006/relationships" xmlns:p="http://schemas.openxmlformats.org/presentationml/2006/main">
  <p:tag name="TYPE" val="0"/>
  <p:tag name="CHARTFORMAT" val="UEsDBBQABgAIAAAAIQDvhfRvbQUAAK0RAAAPAAAAY2hhcnQvY2hhcnQueG1s3Fhtb9s2EP4+YP/B0HfHliy/ok7h2M02zGmCJm23faMpSuZMkRpJOXaH/fcdXyTLbpAWdQoMy5dQx+Pp7rmHd2e9er3LWWtLpKKCT4Pwohu0CMcioTybBu8frtujoKU04gligpNpsCcqeH354w+v8ASvkdT3BcKkBUa4muBpsNa6mHQ6Cq9JjtSFKAiHvVTIHGl4lFknkegRjOesE3W7g441EngD6BsM5Ijy6rz8mvMiTSkmC4HLnHDtvJCEIQ0IqDUtVHAJwSVIk3DcjVtbxKZBN+gYIUM8cwLC2+/vnVCKkickmQvJAcaGfo4nM6aJ5GBqLriGt/k4869CKkdyUxZtLPICnFtRRvXeugsOgu35WkAcrXfkr5JKoqYBDuMKCFh+BkVOsRRKpPoCLHYcClU2jNlhZ9SJfD4g2DCeKL1nxAUUdiMTbad+r3XhGjG2QnhjsGko16qHfXPwFAxzCjN5g4rbrTyfQqssnAZMh0FL72CVbGC1yiIji4wMVskGVghjyARo+EUlgX0nqXV6laRX6QCqTgeQdot+JelXkkElGQStNaN8A5kw/4JWKtjPTlCtHIPsHTBooFKLB6oZWRBGNEk89k5rS8ljb2HUpNC/NXhmBb8fC2Y8m+2ORAWQsyBY061P6cCSuoMnB8MpE0KaN+g1xRtOVJPOoFnvK5qQj5D8Z3SbKoYjX1BvqhRM6JkkyFhnaC9KbVY54iViy/p5dyMSHwpJMuJA2j8l9ECMLnrHf9Gbds8fc1ANL8JBNx73RtHQLuI3bctlPHn0WF6Mx+Gg8Td059fV9qg7Gg/7URjGPVM9eu4qnDoPUB7iWiHZW8xNLTVRwtOCSmcOC+bMZ1BjCiiaXsxKBWWFJG5zi+R+Lpioak/oxIrYTNLkmAZCJsSb90VN78x7lZbvSGquOGTfSiiHtqB/Sd+SDMpPxRp/KFmumLLnirvz7+7lKzTh4poydm4jgADQhPFzzRwcMogYi0ZC0hQu0FJVZfyb25WDWQF0FsK1eFySjPDkV7L3RPI5hJ0PCPqz6UFVXkE2R/otyj35fUYUyO+JfFJ+R6SpeZ/ZvipXK0bu6afPTS0JAqIsKRSBo2NkZwAwbsOqVUo6Df6evxn0e8NZ2F4MruftOB302+PFOGwPoyiex+O4P7q6+ufQmqBknowJX2hNYbMt9f3VAQxx2J+YsJ/2FYgMLlpCV06DqCYuRjaKJu+9CNA28fEyr2+EFcFpf6lqI+7tX0xdI0XfNXXN+DJUfKSJ9pUp7Nc+oMJnG++hGUGSHdfQ7hffb6IwisM4iv2J042BK2rQreoTVhNeflzKAM6ZrSQHxRPTCiNwITNoC0mBoXYIc3zLKb9BO+Obwf2gmNjWeMRJtLsTnqUrFwzk7jrX0HDN3DmHPjENfiIwniEG06wo4TYAszckqW9Vjv4U8gGa3g0MXc44tB1nDDw53eMwC7tNDWegFtYOcODag3B75oKfPde8TEFrPU6DQQ9I8FRlMwD7WmRGRFVNDi5bdb7tXlUOzKjyB5E+UvPkUPNViq3YjGXcybD2HAPpbZoq4itR2PUU4+KmZJoutwygbKQWHKtJBFfwaTbV/jVI8gyboBdT71dF28bB59nl2/ET7IKfTd+ZVzXj/h+sqsvLM6yyW1dEPxLiM7ZyD+Z6ATc8JWDVnBjN+gNVt5z5ZuopmVBVXMEvuI2a+WKhCsT9TYUusgDuqVuYeaDsnHCwGs5eDPr/1LDztbVB716onK1Esq9NnTNEwWCm9L39leq+QJxnrHiJsdEWUjRJSPoOYlSfoMWMXJ2DOdJvwqh3hyQyCuaTwjSoPycYHcttA7ZdHL6yXP4LAAD//wMAUEsDBBQABgAIAAAAIQC/uqyqxgYAADYbAAAWAAAAY2hhcnQvbWVkaWEvaW1hZ2UxLmJtcOyY2VNTVxzH6T/Q58700bpUpU0IQh+qD636UHcWK0slcQPZusBYBWULYYtEBBsFTSAJssomEAjUhJhAQCABBGVRAqKyCQi4UO1M+733AnNluAxXsdMHfkPOnJz8zu/3+X3POfdy73d7HD63Ic0B7QZ8OLOfT2w+Q48y46c2NsRnzv5ZtVUF/q8KPCetjTS1Wp2dnX3lypX4+Hh0PjYyMvf39yOz0Wikp0Z2MMAwCIMD3DCIzkohzaemUqBYxKcMefEV46Cq1JsL9b2NvW/Hxsaqq6v1en1VVVVfXx8wAAN/gLFCYlIbociK3ymZCj74oKWnOHJQE2etzVl3TGsXPmUX8WKbtyolJaWgoECpVBYVFVEyIgiwl8OD0uYXmko9X7LG0GZq6Z2YmLBYLE2kLQh4SxVr+eNHq5KvSziw7ugtimfrCQV4bty4oVKpoqOjL5NWXl5uMBgWTF/0K3ji4uLgjEImRp4OmHJR79M7+U6hldywKW749Pd+WTKZDPVSuwIyQn8YUshFJ1ukh3oVXvrzTmsFGm7YJDdi+tvjiuTkZIpHp9MtmnTpQZDExsYCaWL0qTbhAOptTDm4/aQC9QJpu3/OPE9ISAhVb1ZWFngKLp0mefi3E53W8ivswqcJnmMZSUlJ4MnMzEQVS6dm+hVVX79+XZqcWCMmeBqSXXf6qUieyR0BOXK5nNIHYtIjVCtjLdJD8Cd4vNTkek1/41MskUjAA2bsH7o/275Bp4HyiF+f7OpwLI+oN4zgmdenp6eHHrNKGWOWEvvHkOj8xeFSav84+hQnJiaCBwWWlJTQ/dn2rfeajRJnq1JgSnJxOF5A8IRPzfNgpRbwQJ9mcj8bEp3WeBYTPJEvHb2LKB7oU1paypaB7t/f2Vwrce5TETyOJ4rsIgh9dgbO6rMYT8wsj8R5jQf4J+0iXzl4z+qDc1pWVkaPz7b/qMtce8G5Tymou+CCsLiYgGeX/zVq/4Cnu7ubHhPr1XTpIPQ0XnDmHcmxC5vkRb7a4l0iFovz8/M/nOdxt6UuyQX61BI8N0me57sDZOApLCxchEdB8fBRBU+QzT03wYsCz01cx8CTk5OTkZFB52fbB0/DRddZfXxKeZEvuWETewIIfRbl0Shimi8R+xl68viZJM9rjq8OV4+8vLzc3FwcebYMdP8nPRZceaA/6nU8WU7wnBsHT3p6OnikUumC9arMmOWpv+jCE2RR+nB8a6APeKAPjhg9Ptt+e50aPFgvnLL1R7UQn3tubAmeinSRmTxfpiRXHv864HnCGfAIhcK0tLTU1FTcMtgy0P3vmWZ5cH3D/ZEX9Zp7dmxvoIxJH3W6iDpf2HU8vsoO+0c4s9H3jlarxRQYOvT4bPud9RXYD9AHPOuP63lRM5zQUfAkJCTgFoDbXFdXFz2mWh5N+eP6wPNSkus1s9Gvke7zIf3uhkpSf0HNeacNJwz2ED901EdSZ7VazWYz2gXBG8rT4U+cR4kzz0tBrdcmf/MCt/f+aiqVkfGP6MQHNviY7IV/gccj5p17Fj14Q7kcynTJD+P6wPGUY7NhyqYAy6PBcbrbe/fvqNNxf0S9uKt+4VWx0c/8pW+ju4jx/xacR01qUEGsJ9ptgWXYbARPYOujoefvzUCf2FSR0XrZDTzahP1Gg7H+/jP80R2W6G/1L+GGjtpHvwHPwNDkEp7L/8msUdxNdbOqBLfi9+PeuvyJ8KTxtA0MrwxPSxV43MFTHbevt6OJFY+HqJZ7dnSL6M2mn+8ODE+xmsvk3FatJHiUAk3svgeseYwUz+ZfOgaGp5lSsBrXZ8d3pHmApzJmb087u8uIe7SBEzK8RfR286/3B0ZWhseYm3Dvmkevkq+O3oP/pVnV4i4yUjy2v3XWtbJ71GJKVJsr7pT99FBB8IyPsOPxIHiGHGL+tg16YLr7mCkFq3FT/vlOmSd4yoW7x0eesJrrLqzhnCF5gsHDbi5TIvB0kfqURu0eG2YX012ow3o5iN5+FfzQ1M5OWyaeystB968R+tyM3MWWxy1KyzkzOMczyJSC1XhVajC1XsURu54NsdsDbpF/fn36Cbl/uus7hljlZXLWXj3VJfPEeS8K/2GULU9EtW3wQ/uoF7ZBPab2ldFHJzulFTvpxE6q0zuYmJnGC24PXCzs/v1qK9rHo6+Y3NiOT48P4Y/trFX//0YBvMb5wETUWzW0eGkDI98MEQ3e3sDwvEwZHnxgeGJaOh0c8OyGFnMRbflhqYmYu8AwThkFMIdTRtIZllM+GOCM6fOR50JKmWJSIpB6EA0l0dKFr/66qsDHUOBfAAAA//8DAFBLAwQUAAAACABSf0pGhI+kftcCAAAhDgAAHgAAAGNoYXJ0L3RoZW1lL3RoZW1lT3ZlcnJpZGUxLnhtbO1X3WoUMRS+VvAdwtzbWWsVKd2W7vZP+0u7LfTy7Gx2J938DEmmde6kvRQEsYo3gndeiFpowZv6NKsVrdBXMLO1NanNUBZBhGVhmZzzfSfnJCf5yMjYQ0bRJpaKCF4Obg2UAoR5JBqEt8rBam3q5r0AKQ28AVRwXA4yrIKx0RvXR2BYx5jhRcOVpIGRicPVMJSDWOtkOAxVZNygBkSCufE1hWSgzVC2woaELROf0XCwVLobMiA8MCGvmZgRlSs5ESMOzEy32GySCJ96Q8v9C94UXPvwuZ/BhpBTBpQbuhYKmnCkswQ3ITKEKlBSlwTNkVasA5QAF8qYS4OlqdJt85//hrpfQ0F4HgWDFcKyR+pP+1meSEWSJLocPDCTBBbu5PDdyeE+Ojnc62wfdLY/dnZ2OtsffOwZ4C2bffzm6Y9Xj9D3/dfHu88LSMomfXn/+POnZwVobaOPXux9Pdg7evnk29tdH2dcQt3m1AjDCi3gLbQsGHDvVLgue6DVYiA2bZy3FHDIiT7KpI4dykIGFHzgCnYXeU0S3vCip9MNp4iVWKaa+NCzMXPQ80LQipD+YmfN1M4apbxVkItMbfAywKY3leqFtphME3OWCHjxMXZSX6KmU6CFOdYo94k2xj7uOiHEKZtEUijR1GidoAoQ/4LVSF1fzpwhzGxiBgVtAg5zDVUE9U40gTddOJiFpt7gmDorPQ2pBuavAhi14XOgY2/iK5mMnI1RWppkMBVosoGV8hIXZeaUMGuut4JumacZc+FSk7YHnucshA2fEO1qDCzx10F4bBPuq7bpdkBLQvtzEvbZOx2bTQNe3CVrBOsebpJVc+9f3ly5J5Xec4aFe+Yz2gR8Ns1IaGnPuRgRfjUxuiBDd/oy1LMMjUsC9Kri0wVfVXKqQjbI/6k4E5DyJczjvuD0BacvOH9LcLq3xz+QGUtVjOGU7z6SmC54U/12G4MZu8+60Z9QSwMEFAAGAAgAAAAhAPzwneC+AAAAMQEAABoAAABjaGFydC9fcmVscy9jaGFydC54bWwucmVsc4SPwQrCMBBE74L/EPZu03oQkSa9iNCTIPoBIdm2wTYJSRT79y6eLAged4d5M1M3r2lkT4zJeiegKkpg6LQ31vUCbtfTZg8sZeWMGr1DATMmaOR6VV9wVJlMabAhMaK4JGDIORw4T3rASaXCB3SkdD5OKtMZex6Uvqse+bYsdzx+M0AumKw1AmJrKmDXOVDyf7bvOqvx6PVjQpd/RPBMvfBMc6M1SGAVe8wCPu+lWBVUHLis+WKofAMAAP//AwBQSwMEFAAGAAgAAAAhAITsoQcTAQAAVAIAABMAAABbQ29udGVudF9UeXBlc10ueG1spJLNTsMwDMfvSLxDlCtq0nFACK3dgY8jcBgPYFK3jciXkmxsb4/brhKbNi5crMT23/7FznK1s4ZtMSbtXcUXouQMnfKNdl3FP9YvxT1nKYNrwHiHFd9j4qv6+mq53gdMjNQuVbzPOTxImVSPFpLwAR1FWh8tZLrGTgZQX9ChvC3LO6m8y+hykYcavF4+YQsbk9nzjtwTyacNnD1OeUOrims76Ae/PKuIaNKJBEIwWkGmt8mta064igOTIOWYk3od0g2BX+gwRI6Zfjc46N5omFE3yN4h5lewRC5VT+fJir+LnKH0basVNl5tLM1MNBG+aTnWiLHqjHu5baadoBztnLT4N8VRuZlBjn+i/gEAAP//AwBQSwMEFAAGAAgAAAAhABmqkvPRAAAAswEAAAsAAABfcmVscy8ucmVsc6yQy4oCMRBF9wP+Q6i9Xd0uRAbTbkRwK/oBNUl1d7DzIImif2+c2UyLMJtZFpc693DXm5sdxZVjMt5JaKoaBDvltXG9hNNxN1+BSJmcptE7lnDnBJt29rE+8Ei5PKXBhCQKxSUJQ87hEzGpgS2lygd2Jel8tJTLGXsMpM7UMy7qeonxNwPaCVPstYS41wsQx3sozX+zfdcZxVuvLpZdflOBxpbuAqTYc5agBooZLWtDP1FTfdkA+N6k+U+Tqeur0rdYVaZ7uuBk6vYBAAD//wMAUEsBAi0AFAAGAAgAAAAhAO+F9G9tBQAArREAAA8AAAAAAAAAAAAAAAAAAAAAAGNoYXJ0L2NoYXJ0LnhtbFBLAQItABQABgAIAAAAIQC/uqyqxgYAADYbAAAWAAAAAAAAAAAAAAAAAJoFAABjaGFydC9tZWRpYS9pbWFnZTEuYm1wUEsBAj8AFAAAAAgAUn9KRoSPpH7XAgAAIQ4AAB4AJAAAAAAAAAAgAAAAlAwAAGNoYXJ0L3RoZW1lL3RoZW1lT3ZlcnJpZGUxLnhtbAoAIAAAAAAAAQAYAFIRHFZ0RdABAIirysnnqAEAiKvKyeeoAVBLAQItABQABgAIAAAAIQD88J3gvgAAADEBAAAaAAAAAAAAAAAAAAAAAKcPAABjaGFydC9fcmVscy9jaGFydC54bWwucmVsc1BLAQItABQABgAIAAAAIQCE7KEHEwEAAFQCAAATAAAAAAAAAAAAAAAAAJ0QAABbQ29udGVudF9UeXBlc10ueG1sUEsBAi0AFAAGAAgAAAAhABmqkvPRAAAAswEAAAsAAAAAAAAAAAAAAAAA4REAAF9yZWxzLy5yZWxzUEsFBgAAAAAGAAYAswEAANsSAAAAAA=="/>
  <p:tag name="COLORTYPE" val="SCHEME"/>
  <p:tag name="DEFINEDCOLORS" val="3,6,10,45,32,50,13,4,9,55,1"/>
  <p:tag name="NUMBERFORMAT" val="0"/>
  <p:tag name="LABELFORMAT" val="1"/>
</p:tagLst>
</file>

<file path=ppt/tags/tag16.xml><?xml version="1.0" encoding="utf-8"?>
<p:tagLst xmlns:a="http://schemas.openxmlformats.org/drawingml/2006/main" xmlns:r="http://schemas.openxmlformats.org/officeDocument/2006/relationships" xmlns:p="http://schemas.openxmlformats.org/presentationml/2006/main">
  <p:tag name="ZEROBASED" val="False"/>
</p:tagLst>
</file>

<file path=ppt/tags/tag2.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54CCBD63291042E28BDEADA41CF791A8&lt;/guid&gt;&#10;        &lt;description /&gt;&#10;        &lt;date&gt;10/17/2018 11:43:28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299D53559EDA4812B260B00D5E3C9153&lt;/guid&gt;&#10;            &lt;repollguid&gt;538163FFAFE746498D703EA0C56418A9&lt;/repollguid&gt;&#10;            &lt;sourceid&gt;86CE2244937643EF900AB03421E259EB&lt;/sourceid&gt;&#10;            &lt;questiontext&gt;Which of the following statements is true?Personal data may be contained in:&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answers&gt;&#10;                &lt;answer&gt;&#10;                    &lt;guid&gt;96A7A351A10345A39BE107CBEEDC868F&lt;/guid&gt;&#10;                    &lt;answertext&gt;Data held on a computer or computer system only&lt;/answertext&gt;&#10;                    &lt;valuetype&gt;0&lt;/valuetype&gt;&#10;                &lt;/answer&gt;&#10;                &lt;answer&gt;&#10;                    &lt;guid&gt;83F7DF2B2E7B43DB9B0132A57E318395&lt;/guid&gt;&#10;                    &lt;answertext&gt;All electronic records but not emails&lt;/answertext&gt;&#10;                    &lt;valuetype&gt;0&lt;/valuetype&gt;&#10;                &lt;/answer&gt;&#10;                &lt;answer&gt;&#10;                    &lt;guid&gt;729306C6463B433A8E978A4AE67DEEC6&lt;/guid&gt;&#10;                    &lt;answertext&gt;All written data but not images/photos&lt;/answertext&gt;&#10;                    &lt;valuetype&gt;0&lt;/valuetype&gt;&#10;                &lt;/answer&gt;&#10;                &lt;answer&gt;&#10;                    &lt;guid&gt;7DB4A4B783764B14BC52C1895DF50143&lt;/guid&gt;&#10;                    &lt;answertext&gt;All recorded media&lt;/answertext&gt;&#10;                    &lt;valuetype&gt;0&lt;/valuetype&gt;&#10;                &lt;/answer&gt;&#10;            &lt;/answers&gt;&#10;            &lt;metadata&gt;&#10;                &lt;entry&gt;&#10;                    &lt;key&gt;AUTOFORMATCHART&lt;/key&gt;&#10;                    &lt;value&gt;True&lt;/value&gt;&#10;                &lt;/entry&gt;&#10;                &lt;entry&gt;&#10;                    &lt;key&gt;AUTOOPENPOLL&lt;/key&gt;&#10;                    &lt;value&gt;True&lt;/value&gt;&#10;                &lt;/entry&gt;&#10;                &lt;entry&gt;&#10;                    &lt;key&gt;LIVECHARTING&lt;/key&gt;&#10;                    &lt;value&gt;True&lt;/value&gt;&#10;                &lt;/entry&gt;&#10;            &lt;/metadata&gt;&#10;        &lt;/multichoice&gt;&#10;    &lt;/questions&gt;&#10;&lt;/questionlist&gt;"/>
  <p:tag name="LIVECHARTING" val="True"/>
  <p:tag name="AUTOOPENPOLL" val="True"/>
  <p:tag name="AUTOFORMATCHART" val="True"/>
  <p:tag name="HASRESULTS" val="False"/>
</p:tagLst>
</file>

<file path=ppt/tags/tag3.xml><?xml version="1.0" encoding="utf-8"?>
<p:tagLst xmlns:a="http://schemas.openxmlformats.org/drawingml/2006/main" xmlns:r="http://schemas.openxmlformats.org/officeDocument/2006/relationships" xmlns:p="http://schemas.openxmlformats.org/presentationml/2006/main">
  <p:tag name="TYPE" val="0"/>
  <p:tag name="CHARTFORMAT" val="UEsDBBQABgAIAAAAIQDvhfRvbQUAAK0RAAAPAAAAY2hhcnQvY2hhcnQueG1s3Fhtb9s2EP4+YP/B0HfHliy/ok7h2M02zGmCJm23faMpSuZMkRpJOXaH/fcdXyTLbpAWdQoMy5dQx+Pp7rmHd2e9er3LWWtLpKKCT4Pwohu0CMcioTybBu8frtujoKU04gligpNpsCcqeH354w+v8ASvkdT3BcKkBUa4muBpsNa6mHQ6Cq9JjtSFKAiHvVTIHGl4lFknkegRjOesE3W7g441EngD6BsM5Ijy6rz8mvMiTSkmC4HLnHDtvJCEIQ0IqDUtVHAJwSVIk3DcjVtbxKZBN+gYIUM8cwLC2+/vnVCKkickmQvJAcaGfo4nM6aJ5GBqLriGt/k4869CKkdyUxZtLPICnFtRRvXeugsOgu35WkAcrXfkr5JKoqYBDuMKCFh+BkVOsRRKpPoCLHYcClU2jNlhZ9SJfD4g2DCeKL1nxAUUdiMTbad+r3XhGjG2QnhjsGko16qHfXPwFAxzCjN5g4rbrTyfQqssnAZMh0FL72CVbGC1yiIji4wMVskGVghjyARo+EUlgX0nqXV6laRX6QCqTgeQdot+JelXkkElGQStNaN8A5kw/4JWKtjPTlCtHIPsHTBooFKLB6oZWRBGNEk89k5rS8ljb2HUpNC/NXhmBb8fC2Y8m+2ORAWQsyBY061P6cCSuoMnB8MpE0KaN+g1xRtOVJPOoFnvK5qQj5D8Z3SbKoYjX1BvqhRM6JkkyFhnaC9KbVY54iViy/p5dyMSHwpJMuJA2j8l9ECMLnrHf9Gbds8fc1ANL8JBNx73RtHQLuI3bctlPHn0WF6Mx+Gg8Td059fV9qg7Gg/7URjGPVM9eu4qnDoPUB7iWiHZW8xNLTVRwtOCSmcOC+bMZ1BjCiiaXsxKBWWFJG5zi+R+Lpioak/oxIrYTNLkmAZCJsSb90VN78x7lZbvSGquOGTfSiiHtqB/Sd+SDMpPxRp/KFmumLLnirvz7+7lKzTh4poydm4jgADQhPFzzRwcMogYi0ZC0hQu0FJVZfyb25WDWQF0FsK1eFySjPDkV7L3RPI5hJ0PCPqz6UFVXkE2R/otyj35fUYUyO+JfFJ+R6SpeZ/ZvipXK0bu6afPTS0JAqIsKRSBo2NkZwAwbsOqVUo6Df6evxn0e8NZ2F4MruftOB302+PFOGwPoyiex+O4P7q6+ufQmqBknowJX2hNYbMt9f3VAQxx2J+YsJ/2FYgMLlpCV06DqCYuRjaKJu+9CNA28fEyr2+EFcFpf6lqI+7tX0xdI0XfNXXN+DJUfKSJ9pUp7Nc+oMJnG++hGUGSHdfQ7hffb6IwisM4iv2J042BK2rQreoTVhNeflzKAM6ZrSQHxRPTCiNwITNoC0mBoXYIc3zLKb9BO+Obwf2gmNjWeMRJtLsTnqUrFwzk7jrX0HDN3DmHPjENfiIwniEG06wo4TYAszckqW9Vjv4U8gGa3g0MXc44tB1nDDw53eMwC7tNDWegFtYOcODag3B75oKfPde8TEFrPU6DQQ9I8FRlMwD7WmRGRFVNDi5bdb7tXlUOzKjyB5E+UvPkUPNViq3YjGXcybD2HAPpbZoq4itR2PUU4+KmZJoutwygbKQWHKtJBFfwaTbV/jVI8gyboBdT71dF28bB59nl2/ET7IKfTd+ZVzXj/h+sqsvLM6yyW1dEPxLiM7ZyD+Z6ATc8JWDVnBjN+gNVt5z5ZuopmVBVXMEvuI2a+WKhCsT9TYUusgDuqVuYeaDsnHCwGs5eDPr/1LDztbVB716onK1Esq9NnTNEwWCm9L39leq+QJxnrHiJsdEWUjRJSPoOYlSfoMWMXJ2DOdJvwqh3hyQyCuaTwjSoPycYHcttA7ZdHL6yXP4LAAD//wMAUEsDBBQABgAIAAAAIQC/uqyqxgYAADYbAAAWAAAAY2hhcnQvbWVkaWEvaW1hZ2UxLmJtcOyY2VNTVxzH6T/Q58700bpUpU0IQh+qD636UHcWK0slcQPZusBYBWULYYtEBBsFTSAJssomEAjUhJhAQCABBGVRAqKyCQi4UO1M+733AnNluAxXsdMHfkPOnJz8zu/3+X3POfdy73d7HD63Ic0B7QZ8OLOfT2w+Q48y46c2NsRnzv5ZtVUF/q8KPCetjTS1Wp2dnX3lypX4+Hh0PjYyMvf39yOz0Wikp0Z2MMAwCIMD3DCIzkohzaemUqBYxKcMefEV46Cq1JsL9b2NvW/Hxsaqq6v1en1VVVVfXx8wAAN/gLFCYlIbociK3ymZCj74oKWnOHJQE2etzVl3TGsXPmUX8WKbtyolJaWgoECpVBYVFVEyIgiwl8OD0uYXmko9X7LG0GZq6Z2YmLBYLE2kLQh4SxVr+eNHq5KvSziw7ugtimfrCQV4bty4oVKpoqOjL5NWXl5uMBgWTF/0K3ji4uLgjEImRp4OmHJR79M7+U6hldywKW749Pd+WTKZDPVSuwIyQn8YUshFJ1ukh3oVXvrzTmsFGm7YJDdi+tvjiuTkZIpHp9MtmnTpQZDExsYCaWL0qTbhAOptTDm4/aQC9QJpu3/OPE9ISAhVb1ZWFngKLp0mefi3E53W8ivswqcJnmMZSUlJ4MnMzEQVS6dm+hVVX79+XZqcWCMmeBqSXXf6qUieyR0BOXK5nNIHYtIjVCtjLdJD8Cd4vNTkek1/41MskUjAA2bsH7o/275Bp4HyiF+f7OpwLI+oN4zgmdenp6eHHrNKGWOWEvvHkOj8xeFSav84+hQnJiaCBwWWlJTQ/dn2rfeajRJnq1JgSnJxOF5A8IRPzfNgpRbwQJ9mcj8bEp3WeBYTPJEvHb2LKB7oU1paypaB7t/f2Vwrce5TETyOJ4rsIgh9dgbO6rMYT8wsj8R5jQf4J+0iXzl4z+qDc1pWVkaPz7b/qMtce8G5Tymou+CCsLiYgGeX/zVq/4Cnu7ubHhPr1XTpIPQ0XnDmHcmxC5vkRb7a4l0iFovz8/M/nOdxt6UuyQX61BI8N0me57sDZOApLCxchEdB8fBRBU+QzT03wYsCz01cx8CTk5OTkZFB52fbB0/DRddZfXxKeZEvuWETewIIfRbl0Shimi8R+xl68viZJM9rjq8OV4+8vLzc3FwcebYMdP8nPRZceaA/6nU8WU7wnBsHT3p6OnikUumC9arMmOWpv+jCE2RR+nB8a6APeKAPjhg9Ptt+e50aPFgvnLL1R7UQn3tubAmeinSRmTxfpiRXHv864HnCGfAIhcK0tLTU1FTcMtgy0P3vmWZ5cH3D/ZEX9Zp7dmxvoIxJH3W6iDpf2HU8vsoO+0c4s9H3jlarxRQYOvT4bPud9RXYD9AHPOuP63lRM5zQUfAkJCTgFoDbXFdXFz2mWh5N+eP6wPNSkus1s9Gvke7zIf3uhkpSf0HNeacNJwz2ED901EdSZ7VazWYz2gXBG8rT4U+cR4kzz0tBrdcmf/MCt/f+aiqVkfGP6MQHNviY7IV/gccj5p17Fj14Q7kcynTJD+P6wPGUY7NhyqYAy6PBcbrbe/fvqNNxf0S9uKt+4VWx0c/8pW+ju4jx/xacR01qUEGsJ9ptgWXYbARPYOujoefvzUCf2FSR0XrZDTzahP1Gg7H+/jP80R2W6G/1L+GGjtpHvwHPwNDkEp7L/8msUdxNdbOqBLfi9+PeuvyJ8KTxtA0MrwxPSxV43MFTHbevt6OJFY+HqJZ7dnSL6M2mn+8ODE+xmsvk3FatJHiUAk3svgeseYwUz+ZfOgaGp5lSsBrXZ8d3pHmApzJmb087u8uIe7SBEzK8RfR286/3B0ZWhseYm3Dvmkevkq+O3oP/pVnV4i4yUjy2v3XWtbJ71GJKVJsr7pT99FBB8IyPsOPxIHiGHGL+tg16YLr7mCkFq3FT/vlOmSd4yoW7x0eesJrrLqzhnCF5gsHDbi5TIvB0kfqURu0eG2YX012ow3o5iN5+FfzQ1M5OWyaeystB968R+tyM3MWWxy1KyzkzOMczyJSC1XhVajC1XsURu54NsdsDbpF/fn36Cbl/uus7hljlZXLWXj3VJfPEeS8K/2GULU9EtW3wQ/uoF7ZBPab2ldFHJzulFTvpxE6q0zuYmJnGC24PXCzs/v1qK9rHo6+Y3NiOT48P4Y/trFX//0YBvMb5wETUWzW0eGkDI98MEQ3e3sDwvEwZHnxgeGJaOh0c8OyGFnMRbflhqYmYu8AwThkFMIdTRtIZllM+GOCM6fOR50JKmWJSIpB6EA0l0dKFr/66qsDHUOBfAAAA//8DAFBLAwQUAAAACABSf0pGhI+kftcCAAAhDgAAHgAAAGNoYXJ0L3RoZW1lL3RoZW1lT3ZlcnJpZGUxLnhtbO1X3WoUMRS+VvAdwtzbWWsVKd2W7vZP+0u7LfTy7Gx2J938DEmmde6kvRQEsYo3gndeiFpowZv6NKsVrdBXMLO1NanNUBZBhGVhmZzzfSfnJCf5yMjYQ0bRJpaKCF4Obg2UAoR5JBqEt8rBam3q5r0AKQ28AVRwXA4yrIKx0RvXR2BYx5jhRcOVpIGRicPVMJSDWOtkOAxVZNygBkSCufE1hWSgzVC2woaELROf0XCwVLobMiA8MCGvmZgRlSs5ESMOzEy32GySCJ96Q8v9C94UXPvwuZ/BhpBTBpQbuhYKmnCkswQ3ITKEKlBSlwTNkVasA5QAF8qYS4OlqdJt85//hrpfQ0F4HgWDFcKyR+pP+1meSEWSJLocPDCTBBbu5PDdyeE+Ojnc62wfdLY/dnZ2OtsffOwZ4C2bffzm6Y9Xj9D3/dfHu88LSMomfXn/+POnZwVobaOPXux9Pdg7evnk29tdH2dcQt3m1AjDCi3gLbQsGHDvVLgue6DVYiA2bZy3FHDIiT7KpI4dykIGFHzgCnYXeU0S3vCip9MNp4iVWKaa+NCzMXPQ80LQipD+YmfN1M4apbxVkItMbfAywKY3leqFtphME3OWCHjxMXZSX6KmU6CFOdYo94k2xj7uOiHEKZtEUijR1GidoAoQ/4LVSF1fzpwhzGxiBgVtAg5zDVUE9U40gTddOJiFpt7gmDorPQ2pBuavAhi14XOgY2/iK5mMnI1RWppkMBVosoGV8hIXZeaUMGuut4JumacZc+FSk7YHnucshA2fEO1qDCzx10F4bBPuq7bpdkBLQvtzEvbZOx2bTQNe3CVrBOsebpJVc+9f3ly5J5Xec4aFe+Yz2gR8Ns1IaGnPuRgRfjUxuiBDd/oy1LMMjUsC9Kri0wVfVXKqQjbI/6k4E5DyJczjvuD0BacvOH9LcLq3xz+QGUtVjOGU7z6SmC54U/12G4MZu8+60Z9QSwMEFAAGAAgAAAAhAPzwneC+AAAAMQEAABoAAABjaGFydC9fcmVscy9jaGFydC54bWwucmVsc4SPwQrCMBBE74L/EPZu03oQkSa9iNCTIPoBIdm2wTYJSRT79y6eLAged4d5M1M3r2lkT4zJeiegKkpg6LQ31vUCbtfTZg8sZeWMGr1DATMmaOR6VV9wVJlMabAhMaK4JGDIORw4T3rASaXCB3SkdD5OKtMZex6Uvqse+bYsdzx+M0AumKw1AmJrKmDXOVDyf7bvOqvx6PVjQpd/RPBMvfBMc6M1SGAVe8wCPu+lWBVUHLis+WKofAMAAP//AwBQSwMEFAAGAAgAAAAhAITsoQcTAQAAVAIAABMAAABbQ29udGVudF9UeXBlc10ueG1spJLNTsMwDMfvSLxDlCtq0nFACK3dgY8jcBgPYFK3jciXkmxsb4/brhKbNi5crMT23/7FznK1s4ZtMSbtXcUXouQMnfKNdl3FP9YvxT1nKYNrwHiHFd9j4qv6+mq53gdMjNQuVbzPOTxImVSPFpLwAR1FWh8tZLrGTgZQX9ChvC3LO6m8y+hykYcavF4+YQsbk9nzjtwTyacNnD1OeUOrims76Ae/PKuIaNKJBEIwWkGmt8mta064igOTIOWYk3od0g2BX+gwRI6Zfjc46N5omFE3yN4h5lewRC5VT+fJir+LnKH0basVNl5tLM1MNBG+aTnWiLHqjHu5baadoBztnLT4N8VRuZlBjn+i/gEAAP//AwBQSwMEFAAGAAgAAAAhABmqkvPRAAAAswEAAAsAAABfcmVscy8ucmVsc6yQy4oCMRBF9wP+Q6i9Xd0uRAbTbkRwK/oBNUl1d7DzIImif2+c2UyLMJtZFpc693DXm5sdxZVjMt5JaKoaBDvltXG9hNNxN1+BSJmcptE7lnDnBJt29rE+8Ei5PKXBhCQKxSUJQ87hEzGpgS2lygd2Jel8tJTLGXsMpM7UMy7qeonxNwPaCVPstYS41wsQx3sozX+zfdcZxVuvLpZdflOBxpbuAqTYc5agBooZLWtDP1FTfdkA+N6k+U+Tqeur0rdYVaZ7uuBk6vYBAAD//wMAUEsBAi0AFAAGAAgAAAAhAO+F9G9tBQAArREAAA8AAAAAAAAAAAAAAAAAAAAAAGNoYXJ0L2NoYXJ0LnhtbFBLAQItABQABgAIAAAAIQC/uqyqxgYAADYbAAAWAAAAAAAAAAAAAAAAAJoFAABjaGFydC9tZWRpYS9pbWFnZTEuYm1wUEsBAj8AFAAAAAgAUn9KRoSPpH7XAgAAIQ4AAB4AJAAAAAAAAAAgAAAAlAwAAGNoYXJ0L3RoZW1lL3RoZW1lT3ZlcnJpZGUxLnhtbAoAIAAAAAAAAQAYAFIRHFZ0RdABAIirysnnqAEAiKvKyeeoAVBLAQItABQABgAIAAAAIQD88J3gvgAAADEBAAAaAAAAAAAAAAAAAAAAAKcPAABjaGFydC9fcmVscy9jaGFydC54bWwucmVsc1BLAQItABQABgAIAAAAIQCE7KEHEwEAAFQCAAATAAAAAAAAAAAAAAAAAJ0QAABbQ29udGVudF9UeXBlc10ueG1sUEsBAi0AFAAGAAgAAAAhABmqkvPRAAAAswEAAAsAAAAAAAAAAAAAAAAA4REAAF9yZWxzLy5yZWxzUEsFBgAAAAAGAAYAswEAANsSAAAAAA=="/>
  <p:tag name="COLORTYPE" val="SCHEME"/>
  <p:tag name="DEFINEDCOLORS" val="3,6,10,45,32,50,13,4,9,55,1"/>
  <p:tag name="LABELFORMAT" val="1"/>
  <p:tag name="NUMBERFORMAT" val="0"/>
</p:tagLst>
</file>

<file path=ppt/tags/tag4.xml><?xml version="1.0" encoding="utf-8"?>
<p:tagLst xmlns:a="http://schemas.openxmlformats.org/drawingml/2006/main" xmlns:r="http://schemas.openxmlformats.org/officeDocument/2006/relationships" xmlns:p="http://schemas.openxmlformats.org/presentationml/2006/main">
  <p:tag name="ZEROBASED" val="False"/>
</p:tagLst>
</file>

<file path=ppt/tags/tag5.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996825FBCD8F4FACA960B1EAAAE6211F&lt;/guid&gt;&#10;        &lt;description /&gt;&#10;        &lt;date&gt;10/17/2018 11:45:29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83B3788036614D7F98E5BBC49856A7F0&lt;/guid&gt;&#10;            &lt;repollguid&gt;99CD122EE9164A7697F9B7A755538A39&lt;/repollguid&gt;&#10;            &lt;sourceid&gt;02A312587D5346D680E7178766D95886&lt;/sourceid&gt;&#10;            &lt;questiontext&gt;What is the maximum fine under GDPR?&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answers&gt;&#10;                &lt;answer&gt;&#10;                    &lt;guid&gt;CE46891AB79543689E760FAA4114A8A9&lt;/guid&gt;&#10;                    &lt;answertext&gt;1 million euros or 2% annual turnover&lt;/answertext&gt;&#10;                    &lt;valuetype&gt;0&lt;/valuetype&gt;&#10;                &lt;/answer&gt;&#10;                &lt;answer&gt;&#10;                    &lt;guid&gt;5445B375F6B749B09DA6F90732190F9F&lt;/guid&gt;&#10;                    &lt;answertext&gt;10 million euros or 2% &lt;/answertext&gt;&#10;                    &lt;valuetype&gt;0&lt;/valuetype&gt;&#10;                &lt;/answer&gt;&#10;                &lt;answer&gt;&#10;                    &lt;guid&gt;92A31DF7367B4887AD2A8516D4EE675F&lt;/guid&gt;&#10;                    &lt;answertext&gt;20 million euros or 4%&lt;/answertext&gt;&#10;                    &lt;valuetype&gt;0&lt;/valuetype&gt;&#10;                &lt;/answer&gt;&#10;                &lt;answer&gt;&#10;                    &lt;guid&gt;B613F89A335F43A6BF5F60BBA157CC82&lt;/guid&gt;&#10;                    &lt;answertext&gt;25 million euros or 4%&lt;/answertext&gt;&#10;                    &lt;valuetype&gt;0&lt;/valuetype&gt;&#10;                &lt;/answer&gt;&#10;                &lt;answer&gt;&#10;                    &lt;guid&gt;FCDF7FD53FB840C8B782C75408B984A0&lt;/guid&gt;&#10;                    &lt;answertext&gt;50 million euros or 4%&lt;/answertext&gt;&#10;                    &lt;valuetype&gt;0&lt;/valuetype&gt;&#10;                &lt;/answer&gt;&#10;            &lt;/answers&gt;&#10;            &lt;metadata&gt;&#10;                &lt;entry&gt;&#10;                    &lt;key&gt;AUTOFORMATCHART&lt;/key&gt;&#10;                    &lt;value&gt;True&lt;/value&gt;&#10;                &lt;/entry&gt;&#10;                &lt;entry&gt;&#10;                    &lt;key&gt;AUTOOPENPOLL&lt;/key&gt;&#10;                    &lt;value&gt;True&lt;/value&gt;&#10;                &lt;/entry&gt;&#10;                &lt;entry&gt;&#10;                    &lt;key&gt;LIVECHARTING&lt;/key&gt;&#10;                    &lt;value&gt;True&lt;/value&gt;&#10;                &lt;/entry&gt;&#10;            &lt;/metadata&gt;&#10;        &lt;/multichoice&gt;&#10;    &lt;/questions&gt;&#10;&lt;/questionlist&gt;"/>
  <p:tag name="LIVECHARTING" val="True"/>
  <p:tag name="AUTOOPENPOLL" val="True"/>
  <p:tag name="AUTOFORMATCHART" val="True"/>
  <p:tag name="HASRESULTS" val="False"/>
</p:tagLst>
</file>

<file path=ppt/tags/tag6.xml><?xml version="1.0" encoding="utf-8"?>
<p:tagLst xmlns:a="http://schemas.openxmlformats.org/drawingml/2006/main" xmlns:r="http://schemas.openxmlformats.org/officeDocument/2006/relationships" xmlns:p="http://schemas.openxmlformats.org/presentationml/2006/main">
  <p:tag name="TYPE" val="0"/>
  <p:tag name="CHARTFORMAT" val="UEsDBBQABgAIAAAAIQDvhfRvbQUAAK0RAAAPAAAAY2hhcnQvY2hhcnQueG1s3Fhtb9s2EP4+YP/B0HfHliy/ok7h2M02zGmCJm23faMpSuZMkRpJOXaH/fcdXyTLbpAWdQoMy5dQx+Pp7rmHd2e9er3LWWtLpKKCT4Pwohu0CMcioTybBu8frtujoKU04gligpNpsCcqeH354w+v8ASvkdT3BcKkBUa4muBpsNa6mHQ6Cq9JjtSFKAiHvVTIHGl4lFknkegRjOesE3W7g441EngD6BsM5Ijy6rz8mvMiTSkmC4HLnHDtvJCEIQ0IqDUtVHAJwSVIk3DcjVtbxKZBN+gYIUM8cwLC2+/vnVCKkickmQvJAcaGfo4nM6aJ5GBqLriGt/k4869CKkdyUxZtLPICnFtRRvXeugsOgu35WkAcrXfkr5JKoqYBDuMKCFh+BkVOsRRKpPoCLHYcClU2jNlhZ9SJfD4g2DCeKL1nxAUUdiMTbad+r3XhGjG2QnhjsGko16qHfXPwFAxzCjN5g4rbrTyfQqssnAZMh0FL72CVbGC1yiIji4wMVskGVghjyARo+EUlgX0nqXV6laRX6QCqTgeQdot+JelXkkElGQStNaN8A5kw/4JWKtjPTlCtHIPsHTBooFKLB6oZWRBGNEk89k5rS8ljb2HUpNC/NXhmBb8fC2Y8m+2ORAWQsyBY061P6cCSuoMnB8MpE0KaN+g1xRtOVJPOoFnvK5qQj5D8Z3SbKoYjX1BvqhRM6JkkyFhnaC9KbVY54iViy/p5dyMSHwpJMuJA2j8l9ECMLnrHf9Gbds8fc1ANL8JBNx73RtHQLuI3bctlPHn0WF6Mx+Gg8Td059fV9qg7Gg/7URjGPVM9eu4qnDoPUB7iWiHZW8xNLTVRwtOCSmcOC+bMZ1BjCiiaXsxKBWWFJG5zi+R+Lpioak/oxIrYTNLkmAZCJsSb90VN78x7lZbvSGquOGTfSiiHtqB/Sd+SDMpPxRp/KFmumLLnirvz7+7lKzTh4poydm4jgADQhPFzzRwcMogYi0ZC0hQu0FJVZfyb25WDWQF0FsK1eFySjPDkV7L3RPI5hJ0PCPqz6UFVXkE2R/otyj35fUYUyO+JfFJ+R6SpeZ/ZvipXK0bu6afPTS0JAqIsKRSBo2NkZwAwbsOqVUo6Df6evxn0e8NZ2F4MruftOB302+PFOGwPoyiex+O4P7q6+ufQmqBknowJX2hNYbMt9f3VAQxx2J+YsJ/2FYgMLlpCV06DqCYuRjaKJu+9CNA28fEyr2+EFcFpf6lqI+7tX0xdI0XfNXXN+DJUfKSJ9pUp7Nc+oMJnG++hGUGSHdfQ7hffb6IwisM4iv2J042BK2rQreoTVhNeflzKAM6ZrSQHxRPTCiNwITNoC0mBoXYIc3zLKb9BO+Obwf2gmNjWeMRJtLsTnqUrFwzk7jrX0HDN3DmHPjENfiIwniEG06wo4TYAszckqW9Vjv4U8gGa3g0MXc44tB1nDDw53eMwC7tNDWegFtYOcODag3B75oKfPde8TEFrPU6DQQ9I8FRlMwD7WmRGRFVNDi5bdb7tXlUOzKjyB5E+UvPkUPNViq3YjGXcybD2HAPpbZoq4itR2PUU4+KmZJoutwygbKQWHKtJBFfwaTbV/jVI8gyboBdT71dF28bB59nl2/ET7IKfTd+ZVzXj/h+sqsvLM6yyW1dEPxLiM7ZyD+Z6ATc8JWDVnBjN+gNVt5z5ZuopmVBVXMEvuI2a+WKhCsT9TYUusgDuqVuYeaDsnHCwGs5eDPr/1LDztbVB716onK1Esq9NnTNEwWCm9L39leq+QJxnrHiJsdEWUjRJSPoOYlSfoMWMXJ2DOdJvwqh3hyQyCuaTwjSoPycYHcttA7ZdHL6yXP4LAAD//wMAUEsDBBQABgAIAAAAIQC/uqyqxgYAADYbAAAWAAAAY2hhcnQvbWVkaWEvaW1hZ2UxLmJtcOyY2VNTVxzH6T/Q58700bpUpU0IQh+qD636UHcWK0slcQPZusBYBWULYYtEBBsFTSAJssomEAjUhJhAQCABBGVRAqKyCQi4UO1M+733AnNluAxXsdMHfkPOnJz8zu/3+X3POfdy73d7HD63Ic0B7QZ8OLOfT2w+Q48y46c2NsRnzv5ZtVUF/q8KPCetjTS1Wp2dnX3lypX4+Hh0PjYyMvf39yOz0Wikp0Z2MMAwCIMD3DCIzkohzaemUqBYxKcMefEV46Cq1JsL9b2NvW/Hxsaqq6v1en1VVVVfXx8wAAN/gLFCYlIbociK3ymZCj74oKWnOHJQE2etzVl3TGsXPmUX8WKbtyolJaWgoECpVBYVFVEyIgiwl8OD0uYXmko9X7LG0GZq6Z2YmLBYLE2kLQh4SxVr+eNHq5KvSziw7ugtimfrCQV4bty4oVKpoqOjL5NWXl5uMBgWTF/0K3ji4uLgjEImRp4OmHJR79M7+U6hldywKW749Pd+WTKZDPVSuwIyQn8YUshFJ1ukh3oVXvrzTmsFGm7YJDdi+tvjiuTkZIpHp9MtmnTpQZDExsYCaWL0qTbhAOptTDm4/aQC9QJpu3/OPE9ISAhVb1ZWFngKLp0mefi3E53W8ivswqcJnmMZSUlJ4MnMzEQVS6dm+hVVX79+XZqcWCMmeBqSXXf6qUieyR0BOXK5nNIHYtIjVCtjLdJD8Cd4vNTkek1/41MskUjAA2bsH7o/275Bp4HyiF+f7OpwLI+oN4zgmdenp6eHHrNKGWOWEvvHkOj8xeFSav84+hQnJiaCBwWWlJTQ/dn2rfeajRJnq1JgSnJxOF5A8IRPzfNgpRbwQJ9mcj8bEp3WeBYTPJEvHb2LKB7oU1paypaB7t/f2Vwrce5TETyOJ4rsIgh9dgbO6rMYT8wsj8R5jQf4J+0iXzl4z+qDc1pWVkaPz7b/qMtce8G5Tymou+CCsLiYgGeX/zVq/4Cnu7ubHhPr1XTpIPQ0XnDmHcmxC5vkRb7a4l0iFovz8/M/nOdxt6UuyQX61BI8N0me57sDZOApLCxchEdB8fBRBU+QzT03wYsCz01cx8CTk5OTkZFB52fbB0/DRddZfXxKeZEvuWETewIIfRbl0Shimi8R+xl68viZJM9rjq8OV4+8vLzc3FwcebYMdP8nPRZceaA/6nU8WU7wnBsHT3p6OnikUumC9arMmOWpv+jCE2RR+nB8a6APeKAPjhg9Ptt+e50aPFgvnLL1R7UQn3tubAmeinSRmTxfpiRXHv864HnCGfAIhcK0tLTU1FTcMtgy0P3vmWZ5cH3D/ZEX9Zp7dmxvoIxJH3W6iDpf2HU8vsoO+0c4s9H3jlarxRQYOvT4bPud9RXYD9AHPOuP63lRM5zQUfAkJCTgFoDbXFdXFz2mWh5N+eP6wPNSkus1s9Gvke7zIf3uhkpSf0HNeacNJwz2ED901EdSZ7VazWYz2gXBG8rT4U+cR4kzz0tBrdcmf/MCt/f+aiqVkfGP6MQHNviY7IV/gccj5p17Fj14Q7kcynTJD+P6wPGUY7NhyqYAy6PBcbrbe/fvqNNxf0S9uKt+4VWx0c/8pW+ju4jx/xacR01qUEGsJ9ptgWXYbARPYOujoefvzUCf2FSR0XrZDTzahP1Gg7H+/jP80R2W6G/1L+GGjtpHvwHPwNDkEp7L/8msUdxNdbOqBLfi9+PeuvyJ8KTxtA0MrwxPSxV43MFTHbevt6OJFY+HqJZ7dnSL6M2mn+8ODE+xmsvk3FatJHiUAk3svgeseYwUz+ZfOgaGp5lSsBrXZ8d3pHmApzJmb087u8uIe7SBEzK8RfR286/3B0ZWhseYm3Dvmkevkq+O3oP/pVnV4i4yUjy2v3XWtbJ71GJKVJsr7pT99FBB8IyPsOPxIHiGHGL+tg16YLr7mCkFq3FT/vlOmSd4yoW7x0eesJrrLqzhnCF5gsHDbi5TIvB0kfqURu0eG2YX012ow3o5iN5+FfzQ1M5OWyaeystB968R+tyM3MWWxy1KyzkzOMczyJSC1XhVajC1XsURu54NsdsDbpF/fn36Cbl/uus7hljlZXLWXj3VJfPEeS8K/2GULU9EtW3wQ/uoF7ZBPab2ldFHJzulFTvpxE6q0zuYmJnGC24PXCzs/v1qK9rHo6+Y3NiOT48P4Y/trFX//0YBvMb5wETUWzW0eGkDI98MEQ3e3sDwvEwZHnxgeGJaOh0c8OyGFnMRbflhqYmYu8AwThkFMIdTRtIZllM+GOCM6fOR50JKmWJSIpB6EA0l0dKFr/66qsDHUOBfAAAA//8DAFBLAwQUAAAACABSf0pGhI+kftcCAAAhDgAAHgAAAGNoYXJ0L3RoZW1lL3RoZW1lT3ZlcnJpZGUxLnhtbO1X3WoUMRS+VvAdwtzbWWsVKd2W7vZP+0u7LfTy7Gx2J938DEmmde6kvRQEsYo3gndeiFpowZv6NKsVrdBXMLO1NanNUBZBhGVhmZzzfSfnJCf5yMjYQ0bRJpaKCF4Obg2UAoR5JBqEt8rBam3q5r0AKQ28AVRwXA4yrIKx0RvXR2BYx5jhRcOVpIGRicPVMJSDWOtkOAxVZNygBkSCufE1hWSgzVC2woaELROf0XCwVLobMiA8MCGvmZgRlSs5ESMOzEy32GySCJ96Q8v9C94UXPvwuZ/BhpBTBpQbuhYKmnCkswQ3ITKEKlBSlwTNkVasA5QAF8qYS4OlqdJt85//hrpfQ0F4HgWDFcKyR+pP+1meSEWSJLocPDCTBBbu5PDdyeE+Ojnc62wfdLY/dnZ2OtsffOwZ4C2bffzm6Y9Xj9D3/dfHu88LSMomfXn/+POnZwVobaOPXux9Pdg7evnk29tdH2dcQt3m1AjDCi3gLbQsGHDvVLgue6DVYiA2bZy3FHDIiT7KpI4dykIGFHzgCnYXeU0S3vCip9MNp4iVWKaa+NCzMXPQ80LQipD+YmfN1M4apbxVkItMbfAywKY3leqFtphME3OWCHjxMXZSX6KmU6CFOdYo94k2xj7uOiHEKZtEUijR1GidoAoQ/4LVSF1fzpwhzGxiBgVtAg5zDVUE9U40gTddOJiFpt7gmDorPQ2pBuavAhi14XOgY2/iK5mMnI1RWppkMBVosoGV8hIXZeaUMGuut4JumacZc+FSk7YHnucshA2fEO1qDCzx10F4bBPuq7bpdkBLQvtzEvbZOx2bTQNe3CVrBOsebpJVc+9f3ly5J5Xec4aFe+Yz2gR8Ns1IaGnPuRgRfjUxuiBDd/oy1LMMjUsC9Kri0wVfVXKqQjbI/6k4E5DyJczjvuD0BacvOH9LcLq3xz+QGUtVjOGU7z6SmC54U/12G4MZu8+60Z9QSwMEFAAGAAgAAAAhAPzwneC+AAAAMQEAABoAAABjaGFydC9fcmVscy9jaGFydC54bWwucmVsc4SPwQrCMBBE74L/EPZu03oQkSa9iNCTIPoBIdm2wTYJSRT79y6eLAged4d5M1M3r2lkT4zJeiegKkpg6LQ31vUCbtfTZg8sZeWMGr1DATMmaOR6VV9wVJlMabAhMaK4JGDIORw4T3rASaXCB3SkdD5OKtMZex6Uvqse+bYsdzx+M0AumKw1AmJrKmDXOVDyf7bvOqvx6PVjQpd/RPBMvfBMc6M1SGAVe8wCPu+lWBVUHLis+WKofAMAAP//AwBQSwMEFAAGAAgAAAAhAITsoQcTAQAAVAIAABMAAABbQ29udGVudF9UeXBlc10ueG1spJLNTsMwDMfvSLxDlCtq0nFACK3dgY8jcBgPYFK3jciXkmxsb4/brhKbNi5crMT23/7FznK1s4ZtMSbtXcUXouQMnfKNdl3FP9YvxT1nKYNrwHiHFd9j4qv6+mq53gdMjNQuVbzPOTxImVSPFpLwAR1FWh8tZLrGTgZQX9ChvC3LO6m8y+hykYcavF4+YQsbk9nzjtwTyacNnD1OeUOrims76Ae/PKuIaNKJBEIwWkGmt8mta064igOTIOWYk3od0g2BX+gwRI6Zfjc46N5omFE3yN4h5lewRC5VT+fJir+LnKH0basVNl5tLM1MNBG+aTnWiLHqjHu5baadoBztnLT4N8VRuZlBjn+i/gEAAP//AwBQSwMEFAAGAAgAAAAhABmqkvPRAAAAswEAAAsAAABfcmVscy8ucmVsc6yQy4oCMRBF9wP+Q6i9Xd0uRAbTbkRwK/oBNUl1d7DzIImif2+c2UyLMJtZFpc693DXm5sdxZVjMt5JaKoaBDvltXG9hNNxN1+BSJmcptE7lnDnBJt29rE+8Ei5PKXBhCQKxSUJQ87hEzGpgS2lygd2Jel8tJTLGXsMpM7UMy7qeonxNwPaCVPstYS41wsQx3sozX+zfdcZxVuvLpZdflOBxpbuAqTYc5agBooZLWtDP1FTfdkA+N6k+U+Tqeur0rdYVaZ7uuBk6vYBAAD//wMAUEsBAi0AFAAGAAgAAAAhAO+F9G9tBQAArREAAA8AAAAAAAAAAAAAAAAAAAAAAGNoYXJ0L2NoYXJ0LnhtbFBLAQItABQABgAIAAAAIQC/uqyqxgYAADYbAAAWAAAAAAAAAAAAAAAAAJoFAABjaGFydC9tZWRpYS9pbWFnZTEuYm1wUEsBAj8AFAAAAAgAUn9KRoSPpH7XAgAAIQ4AAB4AJAAAAAAAAAAgAAAAlAwAAGNoYXJ0L3RoZW1lL3RoZW1lT3ZlcnJpZGUxLnhtbAoAIAAAAAAAAQAYAFIRHFZ0RdABAIirysnnqAEAiKvKyeeoAVBLAQItABQABgAIAAAAIQD88J3gvgAAADEBAAAaAAAAAAAAAAAAAAAAAKcPAABjaGFydC9fcmVscy9jaGFydC54bWwucmVsc1BLAQItABQABgAIAAAAIQCE7KEHEwEAAFQCAAATAAAAAAAAAAAAAAAAAJ0QAABbQ29udGVudF9UeXBlc10ueG1sUEsBAi0AFAAGAAgAAAAhABmqkvPRAAAAswEAAAsAAAAAAAAAAAAAAAAA4REAAF9yZWxzLy5yZWxzUEsFBgAAAAAGAAYAswEAANsSAAAAAA=="/>
  <p:tag name="NUMBERFORMAT" val="0"/>
  <p:tag name="COLORTYPE" val="SCHEME"/>
  <p:tag name="DEFINEDCOLORS" val="3,6,10,45,32,50,13,4,9,55,1"/>
  <p:tag name="LABELFORMAT" val="1"/>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4C4AB9B1077040CEB16DF126C730940B&lt;/guid&gt;&#10;        &lt;description /&gt;&#10;        &lt;date&gt;10/17/2018 11:46:11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6D8A47E28DC942738048DD36D1010C1B&lt;/guid&gt;&#10;            &lt;repollguid&gt;8A6F805C6B794E479326103C42AE95E4&lt;/repollguid&gt;&#10;            &lt;sourceid&gt;FB926EAE5ED649D5A71CED88F0619BDC&lt;/sourceid&gt;&#10;            &lt;questiontext&gt;Which security incident resulted in the highest fine?&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answers&gt;&#10;                &lt;answer&gt;&#10;                    &lt;guid&gt;910344861FBE41D6A031C690F7B63489&lt;/guid&gt;&#10;                    &lt;answertext&gt;Talk Talk hacked with loss of 157,000 customer records including bank details for over 15,000 customers&lt;/answertext&gt;&#10;                    &lt;valuetype&gt;0&lt;/valuetype&gt;&#10;                &lt;/answer&gt;&#10;                &lt;answer&gt;&#10;                    &lt;guid&gt;64369B7B0B654369BDD8B4AC08AE3887&lt;/guid&gt;&#10;                    &lt;answertext&gt;3000 patient records found on second hand computer bought on ebay&lt;/answertext&gt;&#10;                    &lt;valuetype&gt;0&lt;/valuetype&gt;&#10;                &lt;/answer&gt;&#10;                &lt;answer&gt;&#10;                    &lt;guid&gt;FB5497936C5D4A37A6FB4FE87D7F35A4&lt;/guid&gt;&#10;                    &lt;answertext&gt;HIV Clinic emails newsletter to client and in doing so discloses patient email addresses to other patients&lt;/answertext&gt;&#10;                    &lt;valuetype&gt;0&lt;/valuetype&gt;&#10;                &lt;/answer&gt;&#10;                &lt;answer&gt;&#10;                    &lt;guid&gt;EFBB0A4ED4B546568CEE910D37C97D2B&lt;/guid&gt;&#10;                    &lt;answertext&gt;Sony website hacked compromising the details of millions of customers passwords and payment card details.&lt;/answertext&gt;&#10;                    &lt;valuetype&gt;0&lt;/valuetype&gt;&#10;                &lt;/answer&gt;&#10;            &lt;/answers&gt;&#10;            &lt;metadata&gt;&#10;                &lt;entry&gt;&#10;                    &lt;key&gt;AUTOFORMATCHART&lt;/key&gt;&#10;                    &lt;value&gt;True&lt;/value&gt;&#10;                &lt;/entry&gt;&#10;                &lt;entry&gt;&#10;                    &lt;key&gt;AUTOOPENPOLL&lt;/key&gt;&#10;                    &lt;value&gt;True&lt;/value&gt;&#10;                &lt;/entry&gt;&#10;                &lt;entry&gt;&#10;                    &lt;key&gt;LIVECHARTING&lt;/key&gt;&#10;                    &lt;value&gt;True&lt;/value&gt;&#10;                &lt;/entry&gt;&#10;            &lt;/metadata&gt;&#10;        &lt;/multichoice&gt;&#10;    &lt;/questions&gt;&#10;&lt;/questionlist&gt;"/>
  <p:tag name="LIVECHARTING" val="True"/>
  <p:tag name="AUTOOPENPOLL" val="True"/>
  <p:tag name="AUTOFORMATCHART" val="True"/>
  <p:tag name="HASRESULTS" val="False"/>
</p:tagLst>
</file>

<file path=ppt/tags/tag9.xml><?xml version="1.0" encoding="utf-8"?>
<p:tagLst xmlns:a="http://schemas.openxmlformats.org/drawingml/2006/main" xmlns:r="http://schemas.openxmlformats.org/officeDocument/2006/relationships" xmlns:p="http://schemas.openxmlformats.org/presentationml/2006/main">
  <p:tag name="TYPE" val="0"/>
  <p:tag name="CHARTFORMAT" val="UEsDBBQABgAIAAAAIQDvhfRvbQUAAK0RAAAPAAAAY2hhcnQvY2hhcnQueG1s3Fhtb9s2EP4+YP/B0HfHliy/ok7h2M02zGmCJm23faMpSuZMkRpJOXaH/fcdXyTLbpAWdQoMy5dQx+Pp7rmHd2e9er3LWWtLpKKCT4Pwohu0CMcioTybBu8frtujoKU04gligpNpsCcqeH354w+v8ASvkdT3BcKkBUa4muBpsNa6mHQ6Cq9JjtSFKAiHvVTIHGl4lFknkegRjOesE3W7g441EngD6BsM5Ijy6rz8mvMiTSkmC4HLnHDtvJCEIQ0IqDUtVHAJwSVIk3DcjVtbxKZBN+gYIUM8cwLC2+/vnVCKkickmQvJAcaGfo4nM6aJ5GBqLriGt/k4869CKkdyUxZtLPICnFtRRvXeugsOgu35WkAcrXfkr5JKoqYBDuMKCFh+BkVOsRRKpPoCLHYcClU2jNlhZ9SJfD4g2DCeKL1nxAUUdiMTbad+r3XhGjG2QnhjsGko16qHfXPwFAxzCjN5g4rbrTyfQqssnAZMh0FL72CVbGC1yiIji4wMVskGVghjyARo+EUlgX0nqXV6laRX6QCqTgeQdot+JelXkkElGQStNaN8A5kw/4JWKtjPTlCtHIPsHTBooFKLB6oZWRBGNEk89k5rS8ljb2HUpNC/NXhmBb8fC2Y8m+2ORAWQsyBY061P6cCSuoMnB8MpE0KaN+g1xRtOVJPOoFnvK5qQj5D8Z3SbKoYjX1BvqhRM6JkkyFhnaC9KbVY54iViy/p5dyMSHwpJMuJA2j8l9ECMLnrHf9Gbds8fc1ANL8JBNx73RtHQLuI3bctlPHn0WF6Mx+Gg8Td059fV9qg7Gg/7URjGPVM9eu4qnDoPUB7iWiHZW8xNLTVRwtOCSmcOC+bMZ1BjCiiaXsxKBWWFJG5zi+R+Lpioak/oxIrYTNLkmAZCJsSb90VN78x7lZbvSGquOGTfSiiHtqB/Sd+SDMpPxRp/KFmumLLnirvz7+7lKzTh4poydm4jgADQhPFzzRwcMogYi0ZC0hQu0FJVZfyb25WDWQF0FsK1eFySjPDkV7L3RPI5hJ0PCPqz6UFVXkE2R/otyj35fUYUyO+JfFJ+R6SpeZ/ZvipXK0bu6afPTS0JAqIsKRSBo2NkZwAwbsOqVUo6Df6evxn0e8NZ2F4MruftOB302+PFOGwPoyiex+O4P7q6+ufQmqBknowJX2hNYbMt9f3VAQxx2J+YsJ/2FYgMLlpCV06DqCYuRjaKJu+9CNA28fEyr2+EFcFpf6lqI+7tX0xdI0XfNXXN+DJUfKSJ9pUp7Nc+oMJnG++hGUGSHdfQ7hffb6IwisM4iv2J042BK2rQreoTVhNeflzKAM6ZrSQHxRPTCiNwITNoC0mBoXYIc3zLKb9BO+Obwf2gmNjWeMRJtLsTnqUrFwzk7jrX0HDN3DmHPjENfiIwniEG06wo4TYAszckqW9Vjv4U8gGa3g0MXc44tB1nDDw53eMwC7tNDWegFtYOcODag3B75oKfPde8TEFrPU6DQQ9I8FRlMwD7WmRGRFVNDi5bdb7tXlUOzKjyB5E+UvPkUPNViq3YjGXcybD2HAPpbZoq4itR2PUU4+KmZJoutwygbKQWHKtJBFfwaTbV/jVI8gyboBdT71dF28bB59nl2/ET7IKfTd+ZVzXj/h+sqsvLM6yyW1dEPxLiM7ZyD+Z6ATc8JWDVnBjN+gNVt5z5ZuopmVBVXMEvuI2a+WKhCsT9TYUusgDuqVuYeaDsnHCwGs5eDPr/1LDztbVB716onK1Esq9NnTNEwWCm9L39leq+QJxnrHiJsdEWUjRJSPoOYlSfoMWMXJ2DOdJvwqh3hyQyCuaTwjSoPycYHcttA7ZdHL6yXP4LAAD//wMAUEsDBBQABgAIAAAAIQC/uqyqxgYAADYbAAAWAAAAY2hhcnQvbWVkaWEvaW1hZ2UxLmJtcOyY2VNTVxzH6T/Q58700bpUpU0IQh+qD636UHcWK0slcQPZusBYBWULYYtEBBsFTSAJssomEAjUhJhAQCABBGVRAqKyCQi4UO1M+733AnNluAxXsdMHfkPOnJz8zu/3+X3POfdy73d7HD63Ic0B7QZ8OLOfT2w+Q48y46c2NsRnzv5ZtVUF/q8KPCetjTS1Wp2dnX3lypX4+Hh0PjYyMvf39yOz0Wikp0Z2MMAwCIMD3DCIzkohzaemUqBYxKcMefEV46Cq1JsL9b2NvW/Hxsaqq6v1en1VVVVfXx8wAAN/gLFCYlIbociK3ymZCj74oKWnOHJQE2etzVl3TGsXPmUX8WKbtyolJaWgoECpVBYVFVEyIgiwl8OD0uYXmko9X7LG0GZq6Z2YmLBYLE2kLQh4SxVr+eNHq5KvSziw7ugtimfrCQV4bty4oVKpoqOjL5NWXl5uMBgWTF/0K3ji4uLgjEImRp4OmHJR79M7+U6hldywKW749Pd+WTKZDPVSuwIyQn8YUshFJ1ukh3oVXvrzTmsFGm7YJDdi+tvjiuTkZIpHp9MtmnTpQZDExsYCaWL0qTbhAOptTDm4/aQC9QJpu3/OPE9ISAhVb1ZWFngKLp0mefi3E53W8ivswqcJnmMZSUlJ4MnMzEQVS6dm+hVVX79+XZqcWCMmeBqSXXf6qUieyR0BOXK5nNIHYtIjVCtjLdJD8Cd4vNTkek1/41MskUjAA2bsH7o/275Bp4HyiF+f7OpwLI+oN4zgmdenp6eHHrNKGWOWEvvHkOj8xeFSav84+hQnJiaCBwWWlJTQ/dn2rfeajRJnq1JgSnJxOF5A8IRPzfNgpRbwQJ9mcj8bEp3WeBYTPJEvHb2LKB7oU1paypaB7t/f2Vwrce5TETyOJ4rsIgh9dgbO6rMYT8wsj8R5jQf4J+0iXzl4z+qDc1pWVkaPz7b/qMtce8G5Tymou+CCsLiYgGeX/zVq/4Cnu7ubHhPr1XTpIPQ0XnDmHcmxC5vkRb7a4l0iFovz8/M/nOdxt6UuyQX61BI8N0me57sDZOApLCxchEdB8fBRBU+QzT03wYsCz01cx8CTk5OTkZFB52fbB0/DRddZfXxKeZEvuWETewIIfRbl0Shimi8R+xl68viZJM9rjq8OV4+8vLzc3FwcebYMdP8nPRZceaA/6nU8WU7wnBsHT3p6OnikUumC9arMmOWpv+jCE2RR+nB8a6APeKAPjhg9Ptt+e50aPFgvnLL1R7UQn3tubAmeinSRmTxfpiRXHv864HnCGfAIhcK0tLTU1FTcMtgy0P3vmWZ5cH3D/ZEX9Zp7dmxvoIxJH3W6iDpf2HU8vsoO+0c4s9H3jlarxRQYOvT4bPud9RXYD9AHPOuP63lRM5zQUfAkJCTgFoDbXFdXFz2mWh5N+eP6wPNSkus1s9Gvke7zIf3uhkpSf0HNeacNJwz2ED901EdSZ7VazWYz2gXBG8rT4U+cR4kzz0tBrdcmf/MCt/f+aiqVkfGP6MQHNviY7IV/gccj5p17Fj14Q7kcynTJD+P6wPGUY7NhyqYAy6PBcbrbe/fvqNNxf0S9uKt+4VWx0c/8pW+ju4jx/xacR01qUEGsJ9ptgWXYbARPYOujoefvzUCf2FSR0XrZDTzahP1Gg7H+/jP80R2W6G/1L+GGjtpHvwHPwNDkEp7L/8msUdxNdbOqBLfi9+PeuvyJ8KTxtA0MrwxPSxV43MFTHbevt6OJFY+HqJZ7dnSL6M2mn+8ODE+xmsvk3FatJHiUAk3svgeseYwUz+ZfOgaGp5lSsBrXZ8d3pHmApzJmb087u8uIe7SBEzK8RfR286/3B0ZWhseYm3Dvmkevkq+O3oP/pVnV4i4yUjy2v3XWtbJ71GJKVJsr7pT99FBB8IyPsOPxIHiGHGL+tg16YLr7mCkFq3FT/vlOmSd4yoW7x0eesJrrLqzhnCF5gsHDbi5TIvB0kfqURu0eG2YX012ow3o5iN5+FfzQ1M5OWyaeystB968R+tyM3MWWxy1KyzkzOMczyJSC1XhVajC1XsURu54NsdsDbpF/fn36Cbl/uus7hljlZXLWXj3VJfPEeS8K/2GULU9EtW3wQ/uoF7ZBPab2ldFHJzulFTvpxE6q0zuYmJnGC24PXCzs/v1qK9rHo6+Y3NiOT48P4Y/trFX//0YBvMb5wETUWzW0eGkDI98MEQ3e3sDwvEwZHnxgeGJaOh0c8OyGFnMRbflhqYmYu8AwThkFMIdTRtIZllM+GOCM6fOR50JKmWJSIpB6EA0l0dKFr/66qsDHUOBfAAAA//8DAFBLAwQUAAAACABSf0pGhI+kftcCAAAhDgAAHgAAAGNoYXJ0L3RoZW1lL3RoZW1lT3ZlcnJpZGUxLnhtbO1X3WoUMRS+VvAdwtzbWWsVKd2W7vZP+0u7LfTy7Gx2J938DEmmde6kvRQEsYo3gndeiFpowZv6NKsVrdBXMLO1NanNUBZBhGVhmZzzfSfnJCf5yMjYQ0bRJpaKCF4Obg2UAoR5JBqEt8rBam3q5r0AKQ28AVRwXA4yrIKx0RvXR2BYx5jhRcOVpIGRicPVMJSDWOtkOAxVZNygBkSCufE1hWSgzVC2woaELROf0XCwVLobMiA8MCGvmZgRlSs5ESMOzEy32GySCJ96Q8v9C94UXPvwuZ/BhpBTBpQbuhYKmnCkswQ3ITKEKlBSlwTNkVasA5QAF8qYS4OlqdJt85//hrpfQ0F4HgWDFcKyR+pP+1meSEWSJLocPDCTBBbu5PDdyeE+Ojnc62wfdLY/dnZ2OtsffOwZ4C2bffzm6Y9Xj9D3/dfHu88LSMomfXn/+POnZwVobaOPXux9Pdg7evnk29tdH2dcQt3m1AjDCi3gLbQsGHDvVLgue6DVYiA2bZy3FHDIiT7KpI4dykIGFHzgCnYXeU0S3vCip9MNp4iVWKaa+NCzMXPQ80LQipD+YmfN1M4apbxVkItMbfAywKY3leqFtphME3OWCHjxMXZSX6KmU6CFOdYo94k2xj7uOiHEKZtEUijR1GidoAoQ/4LVSF1fzpwhzGxiBgVtAg5zDVUE9U40gTddOJiFpt7gmDorPQ2pBuavAhi14XOgY2/iK5mMnI1RWppkMBVosoGV8hIXZeaUMGuut4JumacZc+FSk7YHnucshA2fEO1qDCzx10F4bBPuq7bpdkBLQvtzEvbZOx2bTQNe3CVrBOsebpJVc+9f3ly5J5Xec4aFe+Yz2gR8Ns1IaGnPuRgRfjUxuiBDd/oy1LMMjUsC9Kri0wVfVXKqQjbI/6k4E5DyJczjvuD0BacvOH9LcLq3xz+QGUtVjOGU7z6SmC54U/12G4MZu8+60Z9QSwMEFAAGAAgAAAAhAPzwneC+AAAAMQEAABoAAABjaGFydC9fcmVscy9jaGFydC54bWwucmVsc4SPwQrCMBBE74L/EPZu03oQkSa9iNCTIPoBIdm2wTYJSRT79y6eLAged4d5M1M3r2lkT4zJeiegKkpg6LQ31vUCbtfTZg8sZeWMGr1DATMmaOR6VV9wVJlMabAhMaK4JGDIORw4T3rASaXCB3SkdD5OKtMZex6Uvqse+bYsdzx+M0AumKw1AmJrKmDXOVDyf7bvOqvx6PVjQpd/RPBMvfBMc6M1SGAVe8wCPu+lWBVUHLis+WKofAMAAP//AwBQSwMEFAAGAAgAAAAhAITsoQcTAQAAVAIAABMAAABbQ29udGVudF9UeXBlc10ueG1spJLNTsMwDMfvSLxDlCtq0nFACK3dgY8jcBgPYFK3jciXkmxsb4/brhKbNi5crMT23/7FznK1s4ZtMSbtXcUXouQMnfKNdl3FP9YvxT1nKYNrwHiHFd9j4qv6+mq53gdMjNQuVbzPOTxImVSPFpLwAR1FWh8tZLrGTgZQX9ChvC3LO6m8y+hykYcavF4+YQsbk9nzjtwTyacNnD1OeUOrims76Ae/PKuIaNKJBEIwWkGmt8mta064igOTIOWYk3od0g2BX+gwRI6Zfjc46N5omFE3yN4h5lewRC5VT+fJir+LnKH0basVNl5tLM1MNBG+aTnWiLHqjHu5baadoBztnLT4N8VRuZlBjn+i/gEAAP//AwBQSwMEFAAGAAgAAAAhABmqkvPRAAAAswEAAAsAAABfcmVscy8ucmVsc6yQy4oCMRBF9wP+Q6i9Xd0uRAbTbkRwK/oBNUl1d7DzIImif2+c2UyLMJtZFpc693DXm5sdxZVjMt5JaKoaBDvltXG9hNNxN1+BSJmcptE7lnDnBJt29rE+8Ei5PKXBhCQKxSUJQ87hEzGpgS2lygd2Jel8tJTLGXsMpM7UMy7qeonxNwPaCVPstYS41wsQx3sozX+zfdcZxVuvLpZdflOBxpbuAqTYc5agBooZLWtDP1FTfdkA+N6k+U+Tqeur0rdYVaZ7uuBk6vYBAAD//wMAUEsBAi0AFAAGAAgAAAAhAO+F9G9tBQAArREAAA8AAAAAAAAAAAAAAAAAAAAAAGNoYXJ0L2NoYXJ0LnhtbFBLAQItABQABgAIAAAAIQC/uqyqxgYAADYbAAAWAAAAAAAAAAAAAAAAAJoFAABjaGFydC9tZWRpYS9pbWFnZTEuYm1wUEsBAj8AFAAAAAgAUn9KRoSPpH7XAgAAIQ4AAB4AJAAAAAAAAAAgAAAAlAwAAGNoYXJ0L3RoZW1lL3RoZW1lT3ZlcnJpZGUxLnhtbAoAIAAAAAAAAQAYAFIRHFZ0RdABAIirysnnqAEAiKvKyeeoAVBLAQItABQABgAIAAAAIQD88J3gvgAAADEBAAAaAAAAAAAAAAAAAAAAAKcPAABjaGFydC9fcmVscy9jaGFydC54bWwucmVsc1BLAQItABQABgAIAAAAIQCE7KEHEwEAAFQCAAATAAAAAAAAAAAAAAAAAJ0QAABbQ29udGVudF9UeXBlc10ueG1sUEsBAi0AFAAGAAgAAAAhABmqkvPRAAAAswEAAAsAAAAAAAAAAAAAAAAA4REAAF9yZWxzLy5yZWxzUEsFBgAAAAAGAAYAswEAANsSAAAAAA=="/>
  <p:tag name="NUMBERFORMAT" val="0"/>
  <p:tag name="COLORTYPE" val="SCHEME"/>
  <p:tag name="DEFINEDCOLORS" val="3,6,10,45,32,50,13,4,9,55,1"/>
  <p:tag name="LABELFORMAT" val="1"/>
</p:tagLst>
</file>

<file path=ppt/theme/theme1.xml><?xml version="1.0" encoding="utf-8"?>
<a:theme xmlns:a="http://schemas.openxmlformats.org/drawingml/2006/main" name="SHU2012">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SHU2012</Template>
  <TotalTime>5295</TotalTime>
  <Words>2629</Words>
  <Application>Microsoft Office PowerPoint</Application>
  <PresentationFormat>Widescreen</PresentationFormat>
  <Paragraphs>289</Paragraphs>
  <Slides>35</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ArialMT</vt:lpstr>
      <vt:lpstr>Arimo</vt:lpstr>
      <vt:lpstr>Calibri</vt:lpstr>
      <vt:lpstr>Helmet</vt:lpstr>
      <vt:lpstr>Verdana</vt:lpstr>
      <vt:lpstr>SHU2012</vt:lpstr>
      <vt:lpstr>Legal, Social, Ethical and Professional Issues LSEPI</vt:lpstr>
      <vt:lpstr>PowerPoint Presentation</vt:lpstr>
      <vt:lpstr>TurningPoint</vt:lpstr>
      <vt:lpstr>PowerPoint Presentation</vt:lpstr>
      <vt:lpstr>Which of the following statements is true?  Personal data may be contained in:</vt:lpstr>
      <vt:lpstr>PowerPoint Presentation</vt:lpstr>
      <vt:lpstr>PowerPoint Presentation</vt:lpstr>
      <vt:lpstr>PowerPoint Presentation</vt:lpstr>
      <vt:lpstr>PowerPoint Presentation</vt:lpstr>
      <vt:lpstr>What is the maximum fine under GDPR?</vt:lpstr>
      <vt:lpstr>PowerPoint Presentation</vt:lpstr>
      <vt:lpstr>Which security incident resulted in the highest fine?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Member of staff's IT account hacked</vt:lpstr>
      <vt:lpstr>Contractor is issued a day pass to a secure building.  His actions result in the theft of a laptop.  What did he do?</vt:lpstr>
      <vt:lpstr>PowerPoint Presentation</vt:lpstr>
      <vt:lpstr>PowerPoint Presentation</vt:lpstr>
      <vt:lpstr>PowerPoint Presentation</vt:lpstr>
      <vt:lpstr>PowerPoint Presentation</vt:lpstr>
      <vt:lpstr>Richard O’Dwyer</vt:lpstr>
      <vt:lpstr>Aaron Schwartz</vt:lpstr>
      <vt:lpstr>Ryan Ackroyd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Development Portfolio</dc:title>
  <dc:creator>Dadshead</dc:creator>
  <cp:lastModifiedBy>Bass, Michael</cp:lastModifiedBy>
  <cp:revision>357</cp:revision>
  <cp:lastPrinted>2017-10-16T08:41:08Z</cp:lastPrinted>
  <dcterms:created xsi:type="dcterms:W3CDTF">2011-09-13T20:04:51Z</dcterms:created>
  <dcterms:modified xsi:type="dcterms:W3CDTF">2019-09-16T10:27:35Z</dcterms:modified>
</cp:coreProperties>
</file>